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0DA1C4B-C950-4980-B920-EF0A3B621DE0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6000"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        G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maculada Maria de Deus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D              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coração pobre, acolhendo Jesus!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  G 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Imaculada Maria do povo,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       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Mãe dos aflitos que estão junto à cruz!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                                 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Um coração que era sim para a vida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        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Um coração que era sim para o irmão.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A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Um coração que era sim para Deus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B7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E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A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Reino de Deus renovando este chão!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Refrão: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                         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Olhos abertos pra sede do povo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  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Passo bem firme que o medo desterra.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    A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Mãos estendidas que os tronos renegam.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B7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E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A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Reino de Deus que renova esta terra.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Refrão: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                             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Faça-se, ó Pai, vossa plena vontade: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  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Que os nossos passos se tornem memória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A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Do amor fiel que Maria gerou: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B7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E           A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Reino de Deus atuando na História!:</a:t>
            </a:r>
            <a:br>
              <a:rPr sz="1200"/>
            </a:br>
            <a:endParaRPr b="0" lang="pt-BR" sz="1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91C1A9-9E42-4EC0-9EAA-886B5CA42DF8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C0986B-155D-43C3-9518-C349F972FC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F8B6B7-35D6-4800-8E30-BC7E8561BB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005161-4851-496F-B34D-BB31C1B778D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C18805-3709-4BE2-B355-3287B7D2FEF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334214-1166-401C-81B9-62ED2B6C8C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13BCD3-2C9D-4E45-971F-7482BB0D66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BE5C6A-8E96-47D1-9F27-3448A9E4D7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155BD7-69B1-4726-9757-FB44347976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AC6FF1-54DA-443C-B5A6-126B22E3B8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122B31-0BFB-4DD5-B8AB-4AE463C79F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EF0AC6-8487-4061-A5C3-98DCA61AB7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67EE2F-917A-4855-9642-ECDD9B0828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D95F91-FF0A-4A05-9736-E1F79ACCBFB0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IMACULADA MARIA DE DEUS CORAÇÃO POBRE, ACOLHENDO JESUS! IMACULADA MARIA DO POVO, MÃE DOS AFLITOS QUE ESTÃO JUNTO À CRUZ!</a:t>
            </a:r>
            <a:br>
              <a:rPr sz="3200"/>
            </a:br>
            <a:br>
              <a:rPr sz="3200"/>
            </a:b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Um coração que era sim para a vida Um coração que era sim para o irmão. Um coração que era sim para Deus Reino de Deus renovando este chão!</a:t>
            </a:r>
            <a:br>
              <a:rPr sz="3200"/>
            </a:br>
            <a:br>
              <a:rPr sz="3200"/>
            </a:b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Refrão:</a:t>
            </a:r>
            <a:br>
              <a:rPr sz="3200"/>
            </a:b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Olhos abertos pra sede do povo Passo bem firme que o medo desterra. Mãos estendidas que os tronos renegam. Reino de Deus que renova esta terra.</a:t>
            </a:r>
            <a:br>
              <a:rPr sz="3200"/>
            </a:br>
            <a:br>
              <a:rPr sz="3200"/>
            </a:b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LibreOffice/7.3.7.2$Linux_X86_64 LibreOffice_project/30$Build-2</Application>
  <AppVersion>15.0000</AppVersion>
  <Words>28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2015-03-15T01:09:19Z</dcterms:created>
  <dc:creator>Usuário do Windows</dc:creator>
  <dc:description/>
  <dc:language>pt-BR</dc:language>
  <cp:lastModifiedBy/>
  <dcterms:modified xsi:type="dcterms:W3CDTF">2023-10-07T19:34:11Z</dcterms:modified>
  <cp:revision>3</cp:revision>
  <dc:subject/>
  <dc:title>Intro: C  Refrão:             A                         G       Imaculada Maria de Deus                   A                D              A coração pobre, acolhendo Jesus!             D                        G         Imaculada Maria do povo,                     A                                          D Mãe dos aflitos que estão junto à cruz!  D                                                       G Um coração que era sim para a vida                  A                                           D Um coração que era sim para o irmão.                  G                  A               D Um coração que era sim para Deus   B7   E            A            D Reino de Deus renovando este chão!  Refrão:   D                                               G Olhos abertos pra sede do povo                      A                                     D Passo bem firme que o medo desterra.                       G                      A             D Mãos estendidas que os tronos renegam.  B7    E          A               D Reino de Deus que renova esta terra.  Refrão:  D                                                   G Faça-se, ó Pai, vossa plena vontade:                             A                                     D Que os nossos passos se tornem memória                   G        A  D Do amor fiel que Maria gerou: B7     E           A        D Reino de Deus atuando na História!  Refrão: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1</vt:i4>
  </property>
</Properties>
</file>