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E695E75-2C82-4CF4-AB4A-6954F0516B36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5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    C#m      F#m  F#m                      E            A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SENHOR TENDE PIEDADE DE NÓS CRISTO TENDE PIEDADE DE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    C#m       F#m    F#m           Bm          E                       A           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SENHOR TENDE PIEDADE DE NÓS  Maria mãe de Deus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Bm          E                       A      F#m           Bm 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Ó virgem imaculada ROGAI A DEUS POR NÓS Senhora Aparecida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Bm          E                       A         Bm          E        Bm 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Das dores mãe amada ROGAI A DEUS POR NÓS ROGAI POR NÓS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Bm      E                       A      F#m        Bm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O Anjo do senhor ROGAI A DEUS POR NÓS Miguel e Rafael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F#m            Bm          E                       A      F#m        Bm        E                       A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De Deus o mensageiro ROGAI A DEUS POR NÓS Arcanjo Gabriel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Bm          E        Bm        F#m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Santa Ana e São Joaquim,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Isabel e Zacarias,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João o precursor,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Esposo de Maria,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Pedro e São Paulo,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João e São Matheus,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Marcos e São Lucas,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Judas Tadeu,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Estevam e Lourenço, ROGAI A DEUS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São Cosme e Damião,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Inácio de Antioquia,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Mártir Sebastião,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 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Maria Madalena,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Inês e Luzia,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Santa Felicidade,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Perpetua e Cecília, ROGAI A DEUS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000000"/>
                </a:solidFill>
                <a:latin typeface="Arial"/>
              </a:rPr>
              <a:t>ROGAI POR NÓS, ROGAI POR NÓS</a:t>
            </a: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420C96C3-CD39-4BCD-B339-B61381B58C1B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9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F#m  F#m                      E            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CRISTO TENDE PIEDADE DE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 F#m    F#m           Bm          E                       A           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 Maria mãe de Deus ROGAI A DEUS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F#m           Bm         E                       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Ó virgem imaculada ROGAI A DEUS POR NÓS Senhora Aparecida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   Bm          E        Bm         F#m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Das dores mãe amada ROGAI A DEUS POR NÓS ROGAI POR NÓS ROGAI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E                       A      F#m        Bm       E                       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 Anjo do senhor ROGAI A DEUS POR NÓS Miguel e Rafael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Bm          E                       A      F#m        Bm        E                       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De Deus o mensageiro ROGAI A DEUS POR NÓS Arcanjo Gabriel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Bm          E        Bm        F#m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 ROGAI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157B246-EEE2-45C3-B5EF-C7700052A73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38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F#m  F#m                      E            A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CRISTO TENDE PIEDADE DE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   C#m       F#m    F#m           Bm          E                       A           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SENHOR TENDE PIEDADE DE NÓS  Maria mãe de Deus ROGAI A DEUS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F#m           Bm         E                       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Ó virgem imaculada ROGAI A DEUS POR NÓS Senhora Aparecida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    E                       A         Bm          E        Bm         F#m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Das dores mãe amada ROGAI A DEUS POR NÓS ROGAI POR NÓS ROGAI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Bm      E                       A      F#m        Bm       E                       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O Anjo do senhor ROGAI A DEUS POR NÓS Miguel e Rafael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F#m            Bm          E                       A      F#m        Bm        E                       A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De Deus o mensageiro ROGAI A DEUS POR NÓS Arcanjo Gabriel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      </a:t>
            </a: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Bm          E        Bm        F#m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 ROGAI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Estevam e Lourenço, ROGAI A DEUS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São Cosme e Damião,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Inácio de Antioquia,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Mártir Sebastião,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Maria Madalena,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Inês e Luzia,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Santa Felicidade,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Perpetua e Cecília,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Estevam e Lourenço, ROGAI A DEUS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São Cosme e Damião,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Inácio de Antioquia,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Mártir Sebastião,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Maria Madalena,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Inês e Luzia,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Santa Felicidade,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Perpetua e Cecília, ROGAI A DEUS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2000" spc="-1" strike="noStrike">
                <a:solidFill>
                  <a:srgbClr val="ffff00"/>
                </a:solidFill>
                <a:latin typeface="Arial"/>
              </a:rPr>
              <a:t>ROGAI POR NÓS, ROGAI POR NÓS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2000" spc="-1" strike="noStrike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6656DD5-5505-4E54-B319-8CF59F77C7F2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F4305C-0BAE-4744-A377-0B2E9DDA5D98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22446DA-0907-4599-A03A-1F49B1D7EA8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1A30188-FA99-4721-9298-2DB3B2CB0125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EA6C7B3-913F-4E2C-8D46-875DDA01EC15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87DC081-22A3-476D-BDEA-195A32F71FD2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3E545AF0-F7D3-47C4-9F59-9DEDCA5B17E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DD9A495-736A-4550-9C5B-275DB651AD8E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2B75F1C-7BAF-49D8-AF98-F1D7CA5E136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93DA86D-C41D-41E8-959F-2A9251A0895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E8E091F-A51A-4F29-8100-5915778FE1E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4914F64-8F83-4FB7-8053-63DB005BD34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86CAA2F-C0CF-4890-A897-234E4145009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para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estilo do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5F774F0-B78D-4D3D-B072-77E55796CFC8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subTitle"/>
          </p:nvPr>
        </p:nvSpPr>
        <p:spPr>
          <a:xfrm>
            <a:off x="0" y="-214200"/>
            <a:ext cx="9143640" cy="707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SENHOR TENDE PIEDADE DE NÓS CRISTO TENDE PIEDADE DE NÓS SENHOR TENDE PIEDADE DE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Maria mãe de Deus, ROGAI A DEUS POR NÓS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Ó virgem imaculada, ROGAI A DEUS POR NÓS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Senhora Aparecida,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Das dores mãe amada,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 ROGAI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 Anjo do senhor,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Miguel e Rafael,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De Deus o mensageiro,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Arcanjo Gabriel,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 ROGAI POR NÓS 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ubTitle"/>
          </p:nvPr>
        </p:nvSpPr>
        <p:spPr>
          <a:xfrm>
            <a:off x="0" y="-214200"/>
            <a:ext cx="9143640" cy="707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Santa Ana e São Joaquim, ROGAI A DEUS POR NÓS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Isabel e Zacarias,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João o precursor,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Esposo de Maria,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NÓS, ROGAI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São Pedro e São Paulo,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São João e São Matheus,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São Marcos e São Lucas,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São Judas Tadeu,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NÓS, ROGAI POR NÓS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subTitle"/>
          </p:nvPr>
        </p:nvSpPr>
        <p:spPr>
          <a:xfrm>
            <a:off x="0" y="-214200"/>
            <a:ext cx="9143640" cy="70718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anchor="t">
            <a:noAutofit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Estevam e Lourenço, ROGAI A DEUS POR NÓS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São Cosme e Damião,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Inácio de Antioquia,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Mártir Sebastião,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NÓS, ROGAI POR NÓS 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Maria Madalena,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Inês e Luzia,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Santa Felicidade,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Perpetua e Cecília, ROGAI A DEUS POR NÓS</a:t>
            </a:r>
            <a:endParaRPr b="0" lang="pt-BR" sz="32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ROGAI POR NÓS, ROGAI POR NÓS</a:t>
            </a:r>
            <a:endParaRPr b="0" lang="pt-BR" sz="32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202</TotalTime>
  <Application>LibreOffice/7.3.7.2$Linux_X86_64 LibreOffice_project/30$Build-2</Application>
  <AppVersion>15.0000</AppVersion>
  <Words>1075</Words>
  <Paragraphs>116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2023-10-03T19:57:17Z</dcterms:modified>
  <cp:revision>27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3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3</vt:i4>
  </property>
</Properties>
</file>