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59A0AC1-EF7A-4D02-99CB-A5EBB1A8160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1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Mãe Admirável, ó Mãe Peregrina,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A7                        D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 tua visita aquece, ilumina,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D7                         G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pois trazes contigo teu Filho Jesus,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A7        D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que é vida, caminho, verdade e luz.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A   A7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D   D7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vens apressada, estás a caminho.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onde tu chegas, a paz faz morada,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A7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as portas te abrimos em cada chegada.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A    A7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D  D7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graça trazendo, que lá se origina.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   D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Ao dar-nos abrigo, transformas pro bem,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nosso apostolado abençoas também.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A7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   D  D7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milagres alcanças, doce intercessora.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água é mudada em vinho de amor,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A7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também de esperança e de fé no Senhor.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A       A7                 D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D  D7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será nossa casa também Santuário.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Ó fica conosco, haja o que houver,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A7  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faremos contigo o que Cristo disser.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A    A7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A7                       D  D7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rumamos ao tempo que se descortina.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Vivendo a Aliança, teu santo convênio,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A7              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42C3B-1998-4692-8B06-FF728490BA1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8B464-BC26-4A4F-BE43-27BDE316896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E08150-2D34-480E-85E5-6C24ED0FDB94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2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Por nossa Judéia, ó Mãe,com carinho,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D 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tu vens apressada, estás a caminho.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G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onde tu chegas, a paz faz morada,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A      A7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as portas te abrimos em cada chegada.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A7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De teu Santuário, tu vens,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   A7                     D  D7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graça trazendo, que lá se origina.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G             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Ao dar-nos abrigo, transformas pro bem,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nosso apostolado abençoas também.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  A7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Unida a teu Filho, és Co-redentora,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    A7 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milagres alcanças, doce intercessora.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água é mudada em vinho de amor,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A      A7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também de esperança e de fé no Senhor.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2F561B-D810-4D7D-8A7C-44D2F0A56AB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A   A7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C39EE1-0014-4308-876B-70562E5D4F5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                      G                              Em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Mãe Admirável, ó Mãe Peregrina,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A7                        D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a tua visita aquece, ilumina,          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D7                         G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pois trazes contigo teu Filho Jesus,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                            D               A7        D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que é vida, caminho, verdade e luz.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A       A7                 D       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4-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Rezando e vivendo o Santo Rosário,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A   A7                       D  D7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nossa casa também Santuário.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G  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Ó fica conosco, haja o que houver,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A   A7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faremos contigo o que Cristo disser.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D                              A    A7                  D 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5-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E assim, Mãe querida, doce Peregrina,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A       A7                       D  D7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rumamos ao tempo que se descortina.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G                  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Vivendo a Aliança, teu santo convênio,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A    A7                D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será para Cristo o novo Milênio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1412F5-5FE3-4322-8201-AFE8223CD54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518F21-4B76-430F-BCD2-978A5F480E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906A2A-5BEE-46E0-8F7F-76A90EE753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A6F95-0EF6-4315-9C0D-621C974EC3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D9290-18B3-41D1-BDBA-D776E6F7CD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EDB95-F4FD-4055-9538-7BA483DEF8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B0FD9D-68D7-4DB5-A197-5E690037A0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1D222D-E05A-4777-A911-1B9A86671D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76816-EF4E-4489-B669-F7997B00B4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697AB6-AA82-45CD-AFCB-318FE641B6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8C1B9-0F21-4E77-9AE7-220C390896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1A3FDF-6C99-4B5D-8055-4092415CC7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D2E912-BA50-478C-A329-5EFF49EAF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97B972-9512-4CF6-AA70-C209386EDC5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1- Por nossa Judéia, ó Mãe,com carinho, tu vens apressada, estás a caminho. E onde tu chegas, a paz faz morada, as portas te abrimos em cada chegada. 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2- De teu Santuário, tu vens, Peregrina, a graça trazendo, que lá se origina. Ao dar-nos abrigo, transformas pro bem, nosso apostolado abençoas também. </a:t>
            </a:r>
            <a:br>
              <a:rPr sz="3200"/>
            </a:b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1- Por nossa Judéia, ó Mãe,com carinho, tu vens apressada, estás a caminho. E onde tu chegas, a paz faz morada, as portas te abrimos em cada chegada. 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2- De teu Santuário, tu vens, Peregrina, a graça trazendo, que lá se origina. Ao dar-nos abrigo, transformas pro bem, nosso apostolado abençoas também.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3- Unida a teu Filho, és Co-redentora, milagres alcanças, doce intercessora. A água é mudada em vinho de amor, também de esperança e de fé no Senhor.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4- Rezando e vivendo o Santo Rosário,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será nossa casa também Santuário.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Ó fica conosco, haja o que houver,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faremos contigo o que Cristo disser. 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5- E assim, Mãe querida, doce Peregrina, rumamos ao tempo que se descortina. Vivendo a Aliança, teu santo convênio,  será para Cristo o novo Milênio</a:t>
            </a:r>
            <a:br>
              <a:rPr sz="4400"/>
            </a:b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MÃE ADMIRÁVEL, Ó MÃE PEREGRINA, A TUA VISITA AQUECE, ILUMINA, POIS TRAZES CONTIGO TEU FILHO JESUS, QUE É VIDA, CAMINHO, VERDADE E LUZ.       </a:t>
            </a:r>
            <a:br>
              <a:rPr sz="4400"/>
            </a:b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LibreOffice/7.3.7.2$Linux_X86_64 LibreOffice_project/30$Build-2</Application>
  <AppVersion>15.0000</AppVersion>
  <Words>93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2015-03-13T00:59:26Z</dcterms:created>
  <dc:creator>Usuário do Windows</dc:creator>
  <dc:description/>
  <dc:language>pt-BR</dc:language>
  <cp:lastModifiedBy/>
  <dcterms:modified xsi:type="dcterms:W3CDTF">2023-10-03T19:57:10Z</dcterms:modified>
  <cp:revision>10</cp:revision>
  <dc:subject/>
  <dc:title>MAE  PEREGRINA           D              G                              Em         Mãe Admirável, ó Mãe Peregrina,                       A7                        D            a tua visita aquece, ilumina,                                                     D7                         G          pois trazes contigo teu Filho Jesus,                                     D               A7        D         que é vida, caminho, verdade e luz.                D                   A   A7                      D  1- Por nossa Judéia, ó Mãe,com carinho,                               A   A7                   D   D7      tu vens apressada, estás a caminho.                            G                               D      E onde tu chegas, a paz faz morada,                                 A      A7                     D      as portas te abrimos em cada chegada.        D                    A    A7                        D  2- De teu Santuário, tu vens, Peregrina,                          A       A7                     D  D7       a graça trazendo, que lá se origina.                                G                                     D         Ao dar-nos abrigo, transformas pro bem,                               A   A7                         D      nosso apostolado abençoas também.                              A     A7                    D  3- Unida a teu Filho, és Co-redentora,                           A       A7                        D  D7      milagres alcanças, doce intercessora.                              G                                  D      A água é mudada em vinho de amor,                                     A      A7                         D      também de esperança e de fé no Senhor.       D                      A       A7                 D         4- Rezando e vivendo o Santo Rosário,                           A   A7                       D  D7            será nossa casa também Santuário.                        G                                    D      Ó fica conosco, haja o que houver,                             A   A7                           D      faremos contigo o que Cristo disser.       D                              A    A7                  D  5- E assim, Mãe querida, doce Peregrina,                               A       A7                       D  D7      rumamos ao tempo que se descortina.                             G                                  D      Vivendo a Aliança, teu santo convênio,                          A    A7                D      será para Cristo o novo Milênio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6</vt:i4>
  </property>
</Properties>
</file>