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F2A4528-1BD3-4EE5-8F14-351A50E3CBAE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39000"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           G         Em     A7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Mãezinha do céu, eu não sei rezar.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    Em        A7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Eu só sei dizer: "Quero te amar"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          Gm                 G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Azul é teu manto, branco é teu véu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             D           A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Mãezinha, eu quero te ver lá no céu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             D           A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Mãezinha, eu quero te ver lá no céu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            G          Em         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Mãezinha do céu, Mãe do puro amor,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    Em         A           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Jesus é teu filho, E eu também o sou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           Gm                  G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Azul é teu manto, branco é teu véu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             D               A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Mãezinha, eu quero te ver lá no céu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             D           A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Mãezinha, eu quero te ver lá no céu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D      G       Em        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Mãezinha do céu, vou te consagrar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     Em             A            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minha inocência, guarda-a sem cessar.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D         Gm                  G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Azul é teu manto, branco é teu véu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              D           A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Mãezinha, eu quero te ver lá no céu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             D           A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Mãezinha, eu quero te ver lá no céu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br>
              <a:rPr sz="1200"/>
            </a:b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D            G    Em    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Mãezinha do céu, em tua proteção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           Em         A                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Oh! Guarda meus pais e a todos os meus irmãos!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D         Gm                  G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Azul é teu manto, branco é teu véu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              D           A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Mãezinha, eu quero te ver lá no céu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              D           A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Mãezinha, eu quero te ver lá no céu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D     G         Em      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Mãezinha do céu, eu não sei rezar.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    Em        A  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Eu só sei dizer: "Quero te amar"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D         Gm                  G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Azul é teu manto, branco é teu véu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             D          A 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Mãezinha, eu quero te ver lá no céu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G                  D          A              D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Mãezinha, eu quero te ver lá no céu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BD0287-5801-4CF4-879F-9EAA601932C5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A7D634-1BD5-434F-8955-95C2BA9838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45AAFF-B0F1-456D-A92C-96AA0C0BCA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1F9ABE-8B3E-43FC-9CF5-E25E9C94307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655D8C-4D45-48DD-AF83-9F63356BAF6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252AED-1F33-43BD-8E9B-F2BD5E3E6A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3B26AF-01CB-4157-9EE5-F5EC639BA0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0BD118-B045-4166-A2D0-080F0812EB4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0521D3-E934-4B88-8A01-7A96DA51FA4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16FA2E-8110-410A-B4B0-3E530B30FAA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66BC54-5F48-447B-8584-D9438EBC73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776755-0359-43D6-B2DF-0F5CC077CB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EBDAF4-E7FC-487A-B6BA-7FE3A7FAA2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01ECA8-7BB2-4798-B5BC-B2650A2E07B7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3600" spc="-1" strike="noStrike">
                <a:solidFill>
                  <a:srgbClr val="ffff00"/>
                </a:solidFill>
                <a:latin typeface="Calibri"/>
              </a:rPr>
              <a:t>Tom: D</a:t>
            </a:r>
            <a:br>
              <a:rPr sz="3600"/>
            </a:br>
            <a:r>
              <a:rPr b="0" lang="pt-BR" sz="3600" spc="-1" strike="noStrike">
                <a:solidFill>
                  <a:srgbClr val="ffff00"/>
                </a:solidFill>
                <a:latin typeface="Calibri"/>
              </a:rPr>
              <a:t>Mãezinha do céu, eu não sei rezar. Eu só sei dizer: "Quero te amar"</a:t>
            </a:r>
            <a:br>
              <a:rPr sz="3600"/>
            </a:br>
            <a:r>
              <a:rPr b="0" lang="pt-BR" sz="3600" spc="-1" strike="noStrike">
                <a:solidFill>
                  <a:srgbClr val="ffff00"/>
                </a:solidFill>
                <a:latin typeface="Calibri"/>
              </a:rPr>
              <a:t>Azul é teu manto, branco é teu véu Mãezinha, eu quero te ver lá no céu</a:t>
            </a:r>
            <a:br>
              <a:rPr sz="3600"/>
            </a:br>
            <a:r>
              <a:rPr b="0" lang="pt-BR" sz="3600" spc="-1" strike="noStrike">
                <a:solidFill>
                  <a:srgbClr val="ffff00"/>
                </a:solidFill>
                <a:latin typeface="Calibri"/>
              </a:rPr>
              <a:t>Mãezinha, eu quero te ver lá no céu</a:t>
            </a:r>
            <a:br>
              <a:rPr sz="3600"/>
            </a:br>
            <a:br>
              <a:rPr sz="3600"/>
            </a:br>
            <a:r>
              <a:rPr b="0" lang="pt-BR" sz="3600" spc="-1" strike="noStrike">
                <a:solidFill>
                  <a:srgbClr val="ffff00"/>
                </a:solidFill>
                <a:latin typeface="Calibri"/>
              </a:rPr>
              <a:t>Mãezinha do céu, Mãe do puro amor, Jesus é teu filho, E eu também o sou Azul é teu manto, branco é teu véu Mãezinha, eu quero te ver lá no céu Mãezinha, eu quero te ver lá no céu</a:t>
            </a:r>
            <a:br>
              <a:rPr sz="3600"/>
            </a:br>
            <a:br>
              <a:rPr sz="3600"/>
            </a:br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Application>LibreOffice/7.3.7.2$Linux_X86_64 LibreOffice_project/30$Build-2</Application>
  <AppVersion>15.0000</AppVersion>
  <Words>9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2015-03-16T01:23:29Z</dcterms:created>
  <dc:creator>Usuário do Windows</dc:creator>
  <dc:description/>
  <dc:language>pt-BR</dc:language>
  <cp:lastModifiedBy/>
  <dcterms:modified xsi:type="dcterms:W3CDTF">2023-10-07T19:42:39Z</dcterms:modified>
  <cp:revision>16</cp:revision>
  <dc:subject/>
  <dc:title>INTRO=  A     G D                   A ALEGRIA ESTA NO CORAÇÃO A                                A Alegria esta no coração           D                                 A  de quem já conhece a jesus                  A a verdadeira paz só tem aquele           B                         E que já conhece a jesus       A                              A7 o sentimento mais precioso            D                              F que vem do nosso senhor             A                 E é o amor que só tem,                                          A quem já conhece a jesus                    A                                       A7 POSSO PISAR NUMA TROPA E SALTAR AS MURALHAS          D              F ALELUIA ALELUIA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(4:3)</vt:lpwstr>
  </property>
  <property fmtid="{D5CDD505-2E9C-101B-9397-08002B2CF9AE}" pid="4" name="Slides">
    <vt:i4>1</vt:i4>
  </property>
</Properties>
</file>