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D38138E-A235-4FF3-B97C-E0EF1D9AB05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216000" indent="-216000">
              <a:lnSpc>
                <a:spcPct val="100000"/>
              </a:lnSpc>
              <a:buNone/>
            </a:pPr>
            <a:r>
              <a:rPr b="1" i="1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pt-BR" sz="1200" spc="-1" strike="noStrike">
                <a:solidFill>
                  <a:srgbClr val="000000"/>
                </a:solidFill>
                <a:latin typeface="Arial"/>
              </a:rPr>
              <a:t>D                           Em               A                                   D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i="1" lang="pt-BR" sz="1200" spc="-1" strike="noStrike">
                <a:solidFill>
                  <a:srgbClr val="ff0000"/>
                </a:solidFill>
                <a:latin typeface="Arial"/>
              </a:rPr>
              <a:t>Nada sem ti sem vos fala Maria e ouviremos tua vos (2x)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i="1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i="1" lang="pt-BR" sz="1200" spc="-1" strike="noStrike">
                <a:solidFill>
                  <a:srgbClr val="000000"/>
                </a:solidFill>
                <a:latin typeface="Arial"/>
              </a:rPr>
              <a:t>D                           G   A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vos devei preocupar com vossas aspirações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Em        A                D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amor se paga a amar, trazei contribuições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G     A                          D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há herança melhor para as demais gerações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  Em   A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há riqueza maior que abrigar corações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G     A        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provai o vosso amor, vereis que Mãe sempre sou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    Em  A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 alegria e na dor ao vosso lado estou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G     A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vou estabelecer para vos fazer feliz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    Em  A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atrair vou querer os corações juvenis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G       A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santuário há de ser o berço de santos heróis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            Em  A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assim o mundo ha de ter homem que seja faróis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                                   G  A 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sim mãe eu quero viver a aliança de amor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Bm                                     Em  A      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vem transformar o meu ser da-me  abrigo e ardor</a:t>
            </a:r>
            <a:br>
              <a:rPr sz="1200"/>
            </a:b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274A3A-91A2-426C-853B-CBD92FAF098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89531-290D-412D-A261-41F90D1DD4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44E9B-3CBB-495C-86DC-AD7EFAF05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50329-789B-45A6-A3C9-1CEF97EBF0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2C1428-CF87-4B74-A469-B0123E7B45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1755F0-A48B-4DFF-A8AB-FE5C138E96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71BA0-4FC3-4B62-B2C3-C3A119948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EBC9B3-AFA1-4704-A7C1-28AFA0D683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DF3AE9-D06B-485C-BAB9-69F37BFB8B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A6A92-9CA2-40FF-8D56-87D3ABD1ED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FC0EED-396C-4687-A509-0BF8D9D56C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99FC5-8981-47E0-8CDD-F8A9D5B93E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26539D-05DF-4B8E-8748-4463B898A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2D0A6C-BDE5-4997-906C-1717ECBF1A2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rmAutofit fontScale="99000"/>
          </a:bodyPr>
          <a:p>
            <a:pPr>
              <a:lnSpc>
                <a:spcPct val="100000"/>
              </a:lnSpc>
              <a:buNone/>
            </a:pPr>
            <a:r>
              <a:rPr b="1" i="1" lang="pt-BR" sz="4000" spc="-1" strike="noStrike">
                <a:solidFill>
                  <a:srgbClr val="ffff00"/>
                </a:solidFill>
                <a:latin typeface="Calibri"/>
              </a:rPr>
              <a:t>Nada sem ti sem vos fala Maria e ouviremos tua vos (2x)         </a:t>
            </a:r>
            <a:br>
              <a:rPr sz="4000"/>
            </a:b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Não vos devei preocupar com vossas aspirações amor se paga a amar, trazei contribuições </a:t>
            </a:r>
            <a:br>
              <a:rPr sz="4000"/>
            </a:b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não há herança melhor para as demais gerações não há riqueza maior que abrigar corações</a:t>
            </a:r>
            <a:br>
              <a:rPr sz="4000"/>
            </a:br>
            <a:br>
              <a:rPr sz="2000"/>
            </a:b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LibreOffice/7.3.7.2$Linux_X86_64 LibreOffice_project/30$Build-2</Application>
  <AppVersion>15.0000</AppVersion>
  <Words>20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2015-03-15T00:45:27Z</dcterms:created>
  <dc:creator>Usuário do Windows</dc:creator>
  <dc:description/>
  <dc:language>pt-BR</dc:language>
  <cp:lastModifiedBy/>
  <dcterms:modified xsi:type="dcterms:W3CDTF">2023-10-07T19:52:08Z</dcterms:modified>
  <cp:revision>11</cp:revision>
  <dc:subject/>
  <dc:title>Buscai primeiro                                                                                                  EVANGELHO  Tom: C      C                G           Am          Em   F      C         G     Buscai primeiro o reino de Deus e a sua justiça     C                G             Am               Em       F     C            G C     E tudo o mais vós será acrescentado , Aleluia , Aleluia     C                  G        Am               Em    F         C           G     Não só de pão o Homem viverá , mas de toda palavra         C          G           Am          Em   F     C             G  C     Que procede da boca de Deus Aleluia , Aleluia     C                  G                 Am            Em      F                C              Se vos perseguem por causa de mim , não esqueçais o            G porque     C              G            Am           Em         F    C             G  C     Não é o servo maior que o senhor Aleluia , Aleluia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