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0F4776D-3CA3-47E9-B3CC-49A06A4A4043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9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Ô Senhora Aparecida, Rainha da Minha Fé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Força de Quem é Forte, Escudo de Quem Não é,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Poe A Sua Mão Sagrada Sobre A Cabeça da Gente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Consolo dos Oprimidos, Proteçao dos Inocentes,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G7                                   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 Livre da Ignorancia que Nesse Mundo Existe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D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Miséria, Violencia e Fome,Nossa Verdade Mais Triste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C                  G       D                C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Ô Senhora Aparecida, Nossa Senhora Aparecida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           G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És a Luz Do Meu Caminho Direçao da Minha Vida.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Ô Senhora Aparecida, Olha Pra Nossas Crianças,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Nosso Fruto Inocente Precisa De Esperança,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Precisar Crescer Na Vida em Graça e Sabedoria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Dormir sono De Menino é acordar No novo Dia,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G7      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Existe Amanhã Se O Hoje Morre Agora,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D      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Estamos de Coração em Tuas Mãos Virgem Senhora.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Ô Senhora Aparecida Nao Nos Deixe Perecer,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Somos Um Povo Que Sonha um Povo Que Reza e que Crê,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Acenda A Luz Da Esperança ao Pobre Que Nada Tem,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Mostre Que A Maior Riqueza é Viver Fazendo o Bem,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Não Permita Que o Homem Possa Se Afastar De Deus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D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Cuide Mãe Aparecida os Humildes Filhos Teus.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Ô Senhora Aparecida Que Esta Tao Perto Do Pai,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 Responda Por Favor Pra Onde Esse Mundo Vai,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Mostre A Mágica Da Vida e a Força Do Perdão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Que Devemos Fazer Pra Ganhar a Salvação,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 Que Eu Não Sei Rezar Foi Que eu Fiz Essa Canção,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D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Ô Mãe Aceite meu Canto Como Minha Oração.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2C20EE-8ACD-44AB-A29D-B7F309D30C3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C9D9C7-D094-41F4-81FD-3AD65191B1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746E3B-599C-4915-8982-0938FFC7B3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A8D93F-02A2-47E7-9231-B8EA0816BD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988E2-9932-42EC-91F2-D5BDFF958F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46085-1F3B-4E31-AF9F-946D9FD440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264A93-E513-4557-8032-CB10FC647A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D94E92-2290-4386-8793-BE5217D917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30D7AE-0C3B-43C0-856C-E8FEDE14C6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699C40-AFED-45DE-9049-C059CD92BB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C1C3BD-915F-476C-830A-BCCDB35E1C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BA8C01-1A52-427D-8F34-110C19B49A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9C6DB3-77E7-4F6D-8EFA-069355ACB6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34F9DA-918E-4B66-8C76-E42542CC8D6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800"/>
            </a:b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Ô Senhora Aparecida, Rainha da Minha Fé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A Força de Quem é Forte, Escudo de Quem Não é,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Poe A Sua Mão Sagrada Sobre A Cabeça da Gente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Consolo dos Oprimidos, Proteção dos Inocentes,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Nos Livre da Ignorância que Nesse Mundo Existe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Miséria, Violência e Fome,Nossa Verdade Mais Triste</a:t>
            </a:r>
            <a:br>
              <a:rPr sz="2800"/>
            </a:b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Ô SENHORA APARECIDA, NOSSA SENHORA APARECIDA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ÉS A LUZ DO MEU CAMINHO DIREÇAO DA MINHA VIDA.</a:t>
            </a:r>
            <a:br>
              <a:rPr sz="2800"/>
            </a:b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Ô Senhora Aparecida, Olha Pra Nossas Crianças,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Nosso Fruto Inocente Precisa De Esperança,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Precisar Crescer Na Vida em Graça e Sabedoria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Dormir sono De Menino é acordar No novo Dia,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Não Existe Amanhã Se O Hoje Morre Agora,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Estamos de Coração em Tuas Mãos Virgem Senhora.</a:t>
            </a:r>
            <a:br>
              <a:rPr sz="2800"/>
            </a:br>
            <a:br>
              <a:rPr sz="2400"/>
            </a:b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LibreOffice/7.3.7.2$Linux_X86_64 LibreOffice_project/30$Build-2</Application>
  <AppVersion>15.0000</AppVersion>
  <Words>2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2015-03-13T01:37:00Z</dcterms:created>
  <dc:creator>Usuário do Windows</dc:creator>
  <dc:description/>
  <dc:language>pt-BR</dc:language>
  <cp:lastModifiedBy/>
  <dcterms:modified xsi:type="dcterms:W3CDTF">2023-10-03T20:05:18Z</dcterms:modified>
  <cp:revision>5</cp:revision>
  <dc:subject/>
  <dc:title>G                                                    D Ô Senhora Aparecida, Rainha da Minha Fé                                                                                        G A Força de Quem é Forte, Escudo de Quem Não é,                 D Poe A Sua Mão Sagrada Sobre A Cabeça da Gente                                 G Consolo dos Oprimidos, Proteçao dos Inocentes,                             G7                                                C Nos Livre da Ignorancia que Nesse Mundo Existe                                       G                       D                      G Miséria, Violencia e Fome,Nossa Verdade Mais Triste D          C                  G       D                C                 G Ô Senhora Aparecida, Nossa Senhora Aparecida                                       D                                           G  És a Luz Do Meu Caminho Direçao da Minha Vida.                                                            D Ô Senhora Aparecida, Olha Pra Nossas Crianças,                                                  G Nosso Fruto Inocente Precisa De Esperança,                                                       D Precisar Crescer Na Vida em Graça e Sabedoria                                               G Dormir sono De Menino é acordar No novo Dia,     G7                   C Não Existe Amanhã Se O Hoje Morre Agora,             G                      D                           G Estamos de Coração em Tuas Mãos Virgem Senhora.                                                                                D Ô Senhora Aparecida Nao Nos Deixe Perecer,                                                                                                     G Somos Um Povo Que Sonha um Povo Que Reza e que Crê,                                                                                          D Acenda A Luz Da Esperança ao Pobre Que Nada Tem,                                                                                           G Mostre Que A Maior Riqueza é Viver Fazendo o Bem,                                                                                           C Não Permita Que o Homem Possa Se Afastar De Deus                                  G                  D                    G Cuide Mãe Aparecida os Humildes Filhos Teus.                                                                                      D Ô Senhora Aparecida Que Esta Tao Perto Do Pai,                                                              G Me Responda Por Favor Pra Onde Esse Mundo Vai,                                      D Mostre A Mágica Da Vida e a Força Do Perdão                      G O Que Devemos Fazer Pra Ganhar a Salvação,                           C Por Que Eu Não Sei Rezar Foi Que eu Fiz Essa Canção,                 G                D                G Ô Mãe Aceite meu Canto Como Minha Oração.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