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jpeg" ContentType="image/jpeg"/>
  <Override PartName="/_rels/.rels" ContentType="application/vnd.openxmlformats-package.relationship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slideMasters/_rels/slideMaster1.xml.rels" ContentType="application/vnd.openxmlformats-package.relationship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notesSlides/_rels/notesSlide1.xml.rels" ContentType="application/vnd.openxmlformats-package.relationships+xml"/>
  <Override PartName="/ppt/notesSlides/notesSlide1.xml" ContentType="application/vnd.openxmlformats-officedocument.presentationml.notesSlide+xml"/>
  <Override PartName="/ppt/_rels/presentation.xml.rels" ContentType="application/vnd.openxmlformats-package.relationship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_rels/slideLayout12.xml.rels" ContentType="application/vnd.openxmlformats-package.relationships+xml"/>
  <Override PartName="/ppt/slideLayouts/_rels/slideLayout11.xml.rels" ContentType="application/vnd.openxmlformats-package.relationships+xml"/>
  <Override PartName="/ppt/slideLayouts/_rels/slideLayout9.xml.rels" ContentType="application/vnd.openxmlformats-package.relationships+xml"/>
  <Override PartName="/ppt/slideLayouts/_rels/slideLayout10.xml.rels" ContentType="application/vnd.openxmlformats-package.relationships+xml"/>
  <Override PartName="/ppt/slideLayouts/_rels/slideLayout8.xml.rels" ContentType="application/vnd.openxmlformats-package.relationships+xml"/>
  <Override PartName="/ppt/slideLayouts/_rels/slideLayout5.xml.rels" ContentType="application/vnd.openxmlformats-package.relationships+xml"/>
  <Override PartName="/ppt/slideLayouts/_rels/slideLayout7.xml.rels" ContentType="application/vnd.openxmlformats-package.relationships+xml"/>
  <Override PartName="/ppt/slideLayouts/_rels/slideLayout4.xml.rels" ContentType="application/vnd.openxmlformats-package.relationships+xml"/>
  <Override PartName="/ppt/slideLayouts/_rels/slideLayout6.xml.rels" ContentType="application/vnd.openxmlformats-package.relationships+xml"/>
  <Override PartName="/ppt/slideLayouts/_rels/slideLayout3.xml.rels" ContentType="application/vnd.openxmlformats-package.relationships+xml"/>
  <Override PartName="/ppt/slideLayouts/_rels/slideLayout2.xml.rels" ContentType="application/vnd.openxmlformats-package.relationships+xml"/>
  <Override PartName="/ppt/slideLayouts/_rels/slideLayout1.xml.rels" ContentType="application/vnd.openxmlformats-package.relationships+xml"/>
  <Override PartName="/ppt/slideLayouts/slideLayout9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presProps.xml" ContentType="application/vnd.openxmlformats-officedocument.presentationml.presProps+xml"/>
  <Override PartName="/ppt/notesMasters/_rels/notesMaster1.xml.rels" ContentType="application/vnd.openxmlformats-package.relationships+xml"/>
  <Override PartName="/ppt/notesMasters/notesMaster1.xml" ContentType="application/vnd.openxmlformats-officedocument.presentationml.notesMaster+xml"/>
  <Override PartName="/ppt/slides/_rels/slide1.xml.rels" ContentType="application/vnd.openxmlformats-package.relationships+xml"/>
  <Override PartName="/ppt/slides/slide1.xml" ContentType="application/vnd.openxmlformats-officedocument.presentationml.slid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custom-properties" Target="docProps/custom.xml"/><Relationship Id="rId4" Type="http://schemas.openxmlformats.org/officeDocument/2006/relationships/officeDocument" Target="ppt/presentation.xml"/>
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sldMasterIdLst>
    <p:sldMasterId id="2147483648" r:id="rId2"/>
  </p:sldMasterIdLst>
  <p:notesMasterIdLst>
    <p:notesMasterId r:id="rId3"/>
  </p:notesMasterIdLst>
  <p:sldIdLst>
    <p:sldId id="256" r:id="rId4"/>
  </p:sldIdLst>
  <p:sldSz cx="9144000" cy="6858000"/>
  <p:notesSz cx="6858000" cy="9144000"/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/>
</p:presentationPr>
</file>

<file path=ppt/_rels/presentation.xml.rels><?xml version="1.0" encoding="UTF-8"?>
<Relationships xmlns="http://schemas.openxmlformats.org/package/2006/relationships"><Relationship Id="rId1" Type="http://schemas.openxmlformats.org/officeDocument/2006/relationships/theme" Target="theme/theme1.xml"/><Relationship Id="rId2" Type="http://schemas.openxmlformats.org/officeDocument/2006/relationships/slideMaster" Target="slideMasters/slideMaster1.xml"/><Relationship Id="rId3" Type="http://schemas.openxmlformats.org/officeDocument/2006/relationships/notesMaster" Target="notesMasters/notesMaster1.xml"/><Relationship Id="rId4" Type="http://schemas.openxmlformats.org/officeDocument/2006/relationships/slide" Target="slides/slide1.xml"/><Relationship Id="rId5" Type="http://schemas.openxmlformats.org/officeDocument/2006/relationships/presProps" Target="presProps.xml"/>
</Relationships>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
</Relationships>
</file>

<file path=ppt/notesMasters/notesMaster1.xml><?xml version="1.0" encoding="utf-8"?>
<p:notes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PlaceHolder 1"/>
          <p:cNvSpPr>
            <a:spLocks noGrp="1"/>
          </p:cNvSpPr>
          <p:nvPr>
            <p:ph type="sldImg"/>
          </p:nvPr>
        </p:nvSpPr>
        <p:spPr>
          <a:xfrm>
            <a:off x="216000" y="812520"/>
            <a:ext cx="7127280" cy="40089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r>
              <a:rPr b="0" lang="pt-BR" sz="1800" spc="-1" strike="noStrike">
                <a:solidFill>
                  <a:srgbClr val="000000"/>
                </a:solidFill>
                <a:latin typeface="Calibri"/>
              </a:rPr>
              <a:t>Clique para mover o slide</a:t>
            </a:r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2" name="PlaceHolder 2"/>
          <p:cNvSpPr>
            <a:spLocks noGrp="1"/>
          </p:cNvSpPr>
          <p:nvPr>
            <p:ph type="body"/>
          </p:nvPr>
        </p:nvSpPr>
        <p:spPr>
          <a:xfrm>
            <a:off x="756000" y="5078520"/>
            <a:ext cx="6047640" cy="48110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2000" spc="-1" strike="noStrike">
                <a:latin typeface="Arial"/>
              </a:rPr>
              <a:t>Clique para editar o formato de notas</a:t>
            </a:r>
            <a:endParaRPr b="0" lang="pt-BR" sz="2000" spc="-1" strike="noStrike">
              <a:latin typeface="Arial"/>
            </a:endParaRPr>
          </a:p>
        </p:txBody>
      </p:sp>
      <p:sp>
        <p:nvSpPr>
          <p:cNvPr id="43" name="PlaceHolder 3"/>
          <p:cNvSpPr>
            <a:spLocks noGrp="1"/>
          </p:cNvSpPr>
          <p:nvPr>
            <p:ph type="hdr"/>
          </p:nvPr>
        </p:nvSpPr>
        <p:spPr>
          <a:xfrm>
            <a:off x="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p>
            <a:r>
              <a:rPr b="0" lang="pt-BR" sz="1400" spc="-1" strike="noStrike">
                <a:latin typeface="Times New Roman"/>
              </a:rPr>
              <a:t>&lt;cabeçalho&gt;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4" name="PlaceHolder 4"/>
          <p:cNvSpPr>
            <a:spLocks noGrp="1"/>
          </p:cNvSpPr>
          <p:nvPr>
            <p:ph type="dt" idx="4"/>
          </p:nvPr>
        </p:nvSpPr>
        <p:spPr>
          <a:xfrm>
            <a:off x="4278960" y="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r>
              <a:rPr b="0" lang="pt-BR" sz="1400" spc="-1" strike="noStrike">
                <a:latin typeface="Times New Roman"/>
              </a:rPr>
              <a:t>&lt;data/hora&gt;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5" name="PlaceHolder 5"/>
          <p:cNvSpPr>
            <a:spLocks noGrp="1"/>
          </p:cNvSpPr>
          <p:nvPr>
            <p:ph type="ftr" idx="5"/>
          </p:nvPr>
        </p:nvSpPr>
        <p:spPr>
          <a:xfrm>
            <a:off x="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>
              <a:defRPr b="0" lang="pt-BR" sz="1400" spc="-1" strike="noStrike">
                <a:latin typeface="Times New Roman"/>
              </a:defRPr>
            </a:lvl1pPr>
          </a:lstStyle>
          <a:p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46" name="PlaceHolder 6"/>
          <p:cNvSpPr>
            <a:spLocks noGrp="1"/>
          </p:cNvSpPr>
          <p:nvPr>
            <p:ph type="sldNum" idx="6"/>
          </p:nvPr>
        </p:nvSpPr>
        <p:spPr>
          <a:xfrm>
            <a:off x="4278960" y="10157400"/>
            <a:ext cx="3280680" cy="5342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b">
            <a:noAutofit/>
          </a:bodyPr>
          <a:lstStyle>
            <a:lvl1pPr algn="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r">
              <a:buNone/>
            </a:pPr>
            <a:fld id="{C6E1188C-A078-436A-B4C8-8ED351F98D9F}" type="slidenum">
              <a:rPr b="0" lang="pt-BR" sz="1400" spc="-1" strike="noStrike">
                <a:latin typeface="Times New Roman"/>
              </a:rPr>
              <a:t>&lt;número&gt;</a:t>
            </a:fld>
            <a:endParaRPr b="0" lang="pt-BR" sz="1400" spc="-1" strike="noStrike">
              <a:latin typeface="Times New Roman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</p:notesMaster>
</file>

<file path=ppt/notesSlides/_rels/notesSlide1.xml.rels><?xml version="1.0" encoding="UTF-8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
</Relationships>
</file>

<file path=ppt/notesSlides/notesSlide1.xml><?xml version="1.0" encoding="utf-8"?>
<p:notes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8" name="PlaceHolder 1"/>
          <p:cNvSpPr>
            <a:spLocks noGrp="1"/>
          </p:cNvSpPr>
          <p:nvPr>
            <p:ph type="sldImg"/>
          </p:nvPr>
        </p:nvSpPr>
        <p:spPr>
          <a:xfrm>
            <a:off x="1143000" y="685800"/>
            <a:ext cx="4571640" cy="3428640"/>
          </a:xfrm>
          <a:prstGeom prst="rect">
            <a:avLst/>
          </a:prstGeom>
          <a:ln w="0">
            <a:noFill/>
          </a:ln>
        </p:spPr>
      </p:sp>
      <p:sp>
        <p:nvSpPr>
          <p:cNvPr id="49" name="PlaceHolder 2"/>
          <p:cNvSpPr>
            <a:spLocks noGrp="1"/>
          </p:cNvSpPr>
          <p:nvPr>
            <p:ph type="body"/>
          </p:nvPr>
        </p:nvSpPr>
        <p:spPr>
          <a:xfrm>
            <a:off x="685800" y="4343400"/>
            <a:ext cx="5486040" cy="4114440"/>
          </a:xfrm>
          <a:prstGeom prst="rect">
            <a:avLst/>
          </a:prstGeom>
          <a:noFill/>
          <a:ln w="0">
            <a:noFill/>
          </a:ln>
        </p:spPr>
        <p:txBody>
          <a:bodyPr anchor="t">
            <a:normAutofit fontScale="43000"/>
          </a:bodyPr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</a:t>
            </a:r>
            <a:r>
              <a:rPr b="0" lang="pt-BR" sz="1200" spc="-1" strike="noStrike">
                <a:latin typeface="Arial"/>
              </a:rPr>
              <a:t>E                                                                       B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Que nenhuma família comece em qualquer de repente,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</a:t>
            </a:r>
            <a:r>
              <a:rPr b="0" lang="pt-BR" sz="1200" spc="-1" strike="noStrike">
                <a:latin typeface="Arial"/>
              </a:rPr>
              <a:t>F#m                         B7                               E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que nenhuma família termine por falta de amor.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  </a:t>
            </a:r>
            <a:r>
              <a:rPr b="0" lang="pt-BR" sz="1200" spc="-1" strike="noStrike">
                <a:latin typeface="Arial"/>
              </a:rPr>
              <a:t>E                                                                      B7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Que o casal seja um para o outro de corpo e de mente,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</a:t>
            </a:r>
            <a:r>
              <a:rPr b="0" lang="pt-BR" sz="1200" spc="-1" strike="noStrike">
                <a:latin typeface="Arial"/>
              </a:rPr>
              <a:t>F#m                          B7               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e que nada no mundo separe um casal sonhador.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 </a:t>
            </a:r>
            <a:r>
              <a:rPr b="0" lang="pt-BR" sz="1200" spc="-1" strike="noStrike">
                <a:latin typeface="Arial"/>
              </a:rPr>
              <a:t>E                                                                B7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Que nenhuma família se abrigue debaixo da ponte,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</a:t>
            </a:r>
            <a:r>
              <a:rPr b="0" lang="pt-BR" sz="1200" spc="-1" strike="noStrike">
                <a:latin typeface="Arial"/>
              </a:rPr>
              <a:t>F#m                        B7                            E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que ninguém interfira no lar e na vida dos dois.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    </a:t>
            </a:r>
            <a:r>
              <a:rPr b="0" lang="pt-BR" sz="1200" spc="-1" strike="noStrike">
                <a:latin typeface="Arial"/>
              </a:rPr>
              <a:t>E                                                                       B7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Que ninguém os obrigue a viver sem nenhum horizonte,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</a:t>
            </a:r>
            <a:r>
              <a:rPr b="0" lang="pt-BR" sz="1200" spc="-1" strike="noStrike">
                <a:latin typeface="Arial"/>
              </a:rPr>
              <a:t>F#m                                B7                          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que eles vivam do ontem, do hoje e em função de um depois.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  </a:t>
            </a:r>
            <a:r>
              <a:rPr b="0" lang="pt-BR" sz="1200" spc="-1" strike="noStrike">
                <a:latin typeface="Arial"/>
              </a:rPr>
              <a:t>E                             C#m                             F#m   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Que a família comece e termine sabendo onde vai,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</a:t>
            </a:r>
            <a:r>
              <a:rPr b="0" lang="pt-BR" sz="1200" spc="-1" strike="noStrike">
                <a:latin typeface="Arial"/>
              </a:rPr>
              <a:t>B7                                                                             E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e que o homem carregue nos ombros a graça de um pai.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  </a:t>
            </a:r>
            <a:r>
              <a:rPr b="0" lang="pt-BR" sz="1200" spc="-1" strike="noStrike">
                <a:latin typeface="Arial"/>
              </a:rPr>
              <a:t>C#m                                                                       F#m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Que a mulher seja um céu de ternura, aconchego e calor,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 </a:t>
            </a:r>
            <a:r>
              <a:rPr b="0" lang="pt-BR" sz="1200" spc="-1" strike="noStrike">
                <a:latin typeface="Arial"/>
              </a:rPr>
              <a:t>E                                 B7                                    E                             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e que os filhos conheçam a força que brota do amor.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                                            </a:t>
            </a:r>
            <a:r>
              <a:rPr b="0" lang="pt-BR" sz="1200" spc="-1" strike="noStrike">
                <a:latin typeface="Arial"/>
              </a:rPr>
              <a:t>B7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Abençoa, Senhor, as famílias! Amém!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</a:t>
            </a:r>
            <a:r>
              <a:rPr b="0" lang="pt-BR" sz="1200" spc="-1" strike="noStrike">
                <a:latin typeface="Arial"/>
              </a:rPr>
              <a:t>F#m         B7                         E          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Abençoa, Senhor, a minha também. (bis)</a:t>
            </a:r>
            <a:br>
              <a:rPr sz="1200"/>
            </a:br>
            <a:br>
              <a:rPr sz="1200"/>
            </a:br>
            <a:r>
              <a:rPr b="0" lang="pt-BR" sz="1200" spc="-1" strike="noStrike">
                <a:latin typeface="Arial"/>
              </a:rPr>
              <a:t> 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</a:t>
            </a:r>
            <a:r>
              <a:rPr b="0" lang="pt-BR" sz="1200" spc="-1" strike="noStrike">
                <a:latin typeface="Arial"/>
              </a:rPr>
              <a:t>E                                                                               B7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Que marido e mulher tenham força de amar sem medida,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                </a:t>
            </a:r>
            <a:r>
              <a:rPr b="0" lang="pt-BR" sz="1200" spc="-1" strike="noStrike">
                <a:latin typeface="Arial"/>
              </a:rPr>
              <a:t>F#m                                   B7                                     E   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r>
              <a:rPr b="0" lang="pt-BR" sz="1200" spc="-1" strike="noStrike">
                <a:latin typeface="Arial"/>
              </a:rPr>
              <a:t>que ninguém vá dormir sem pedir ou sem dar seu perdão.                   E                                                                   B7</a:t>
            </a:r>
            <a:br>
              <a:rPr sz="1200"/>
            </a:br>
            <a:r>
              <a:rPr b="0" lang="pt-BR" sz="1200" spc="-1" strike="noStrike">
                <a:latin typeface="Arial"/>
              </a:rPr>
              <a:t>Que as crianças aprendam no colo o sentido da vida</a:t>
            </a:r>
            <a:endParaRPr b="0" lang="pt-BR" sz="1200" spc="-1" strike="noStrike">
              <a:latin typeface="Arial"/>
            </a:endParaRPr>
          </a:p>
          <a:p>
            <a:pPr marL="216000" indent="-216000">
              <a:lnSpc>
                <a:spcPct val="100000"/>
              </a:lnSpc>
              <a:buNone/>
            </a:pPr>
            <a:br>
              <a:rPr sz="1200"/>
            </a:br>
            <a:r>
              <a:rPr b="0" lang="pt-BR" sz="1200" spc="-1" strike="noStrike">
                <a:latin typeface="Arial"/>
              </a:rPr>
              <a:t>                </a:t>
            </a:r>
            <a:r>
              <a:rPr b="0" lang="pt-BR" sz="1200" spc="-1" strike="noStrike">
                <a:latin typeface="Arial"/>
              </a:rPr>
              <a:t>F#m                          B7                                 E</a:t>
            </a:r>
            <a:br>
              <a:rPr sz="1200"/>
            </a:br>
            <a:r>
              <a:rPr b="0" lang="pt-BR" sz="1200" spc="-1" strike="noStrike">
                <a:latin typeface="Arial"/>
              </a:rPr>
              <a:t>que a família celebre a partilha do abraço e do pão.</a:t>
            </a:r>
            <a:br>
              <a:rPr sz="1200"/>
            </a:br>
            <a:r>
              <a:rPr b="0" lang="pt-BR" sz="1200" spc="-1" strike="noStrike">
                <a:latin typeface="Arial"/>
              </a:rPr>
              <a:t>                E                                                                                 B7</a:t>
            </a:r>
            <a:br>
              <a:rPr sz="1200"/>
            </a:br>
            <a:r>
              <a:rPr b="0" lang="pt-BR" sz="1200" spc="-1" strike="noStrike">
                <a:latin typeface="Arial"/>
              </a:rPr>
              <a:t>Que marido e mulher não se traiam, nem traiam seus filhos,</a:t>
            </a:r>
            <a:br>
              <a:rPr sz="1200"/>
            </a:br>
            <a:r>
              <a:rPr b="0" lang="pt-BR" sz="1200" spc="-1" strike="noStrike">
                <a:latin typeface="Arial"/>
              </a:rPr>
              <a:t>            F#m                                B7                                      E    </a:t>
            </a:r>
            <a:br>
              <a:rPr sz="1200"/>
            </a:br>
            <a:r>
              <a:rPr b="0" lang="pt-BR" sz="1200" spc="-1" strike="noStrike">
                <a:latin typeface="Arial"/>
              </a:rPr>
              <a:t>que o ciúme não mate a certeza do amor entre os dois.</a:t>
            </a:r>
            <a:br>
              <a:rPr sz="1200"/>
            </a:br>
            <a:r>
              <a:rPr b="0" lang="pt-BR" sz="1200" spc="-1" strike="noStrike">
                <a:latin typeface="Arial"/>
              </a:rPr>
              <a:t>                E                                                                          B7</a:t>
            </a:r>
            <a:br>
              <a:rPr sz="1200"/>
            </a:br>
            <a:r>
              <a:rPr b="0" lang="pt-BR" sz="1200" spc="-1" strike="noStrike">
                <a:latin typeface="Arial"/>
              </a:rPr>
              <a:t>Que no seu firmamento a estrela que tem maior brilho,</a:t>
            </a:r>
            <a:br>
              <a:rPr sz="1200"/>
            </a:br>
            <a:r>
              <a:rPr b="0" lang="pt-BR" sz="1200" spc="-1" strike="noStrike">
                <a:latin typeface="Arial"/>
              </a:rPr>
              <a:t>              F#m                                     B7                                    E</a:t>
            </a:r>
            <a:br>
              <a:rPr sz="1200"/>
            </a:br>
            <a:r>
              <a:rPr b="0" lang="pt-BR" sz="1200" spc="-1" strike="noStrike">
                <a:latin typeface="Arial"/>
              </a:rPr>
              <a:t>   seja a firme esperança de um céu aqui mesmo  e depois</a:t>
            </a:r>
            <a:br>
              <a:rPr sz="1200"/>
            </a:br>
            <a:br>
              <a:rPr sz="1200"/>
            </a:br>
            <a:br>
              <a:rPr sz="1200"/>
            </a:br>
            <a:br>
              <a:rPr sz="1200"/>
            </a:br>
            <a:endParaRPr b="0" lang="pt-BR" sz="1200" spc="-1" strike="noStrike">
              <a:latin typeface="Arial"/>
            </a:endParaRPr>
          </a:p>
        </p:txBody>
      </p:sp>
      <p:sp>
        <p:nvSpPr>
          <p:cNvPr id="50" name="PlaceHolder 3"/>
          <p:cNvSpPr>
            <a:spLocks noGrp="1"/>
          </p:cNvSpPr>
          <p:nvPr>
            <p:ph type="sldNum" idx="7"/>
          </p:nvPr>
        </p:nvSpPr>
        <p:spPr>
          <a:xfrm>
            <a:off x="3884760" y="8685360"/>
            <a:ext cx="2971440" cy="456840"/>
          </a:xfrm>
          <a:prstGeom prst="rect">
            <a:avLst/>
          </a:prstGeom>
          <a:noFill/>
          <a:ln w="0">
            <a:noFill/>
          </a:ln>
        </p:spPr>
        <p:txBody>
          <a:bodyPr anchor="b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000000"/>
                </a:solidFill>
                <a:latin typeface="+mn-lt"/>
                <a:ea typeface="+mn-ea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ED9664F2-EABD-4369-BFAD-68AB9BF08B1C}" type="slidenum">
              <a:rPr b="0" lang="pt-BR" sz="1200" spc="-1" strike="noStrike">
                <a:solidFill>
                  <a:srgbClr val="000000"/>
                </a:solidFill>
                <a:latin typeface="+mn-lt"/>
                <a:ea typeface="+mn-ea"/>
              </a:rPr>
              <a:t>1</a:t>
            </a:fld>
            <a:endParaRPr b="0" lang="pt-BR" sz="1200" spc="-1" strike="noStrike">
              <a:latin typeface="Times New Roman"/>
            </a:endParaRPr>
          </a:p>
        </p:txBody>
      </p:sp>
    </p:spTree>
  </p:cSld>
</p:notes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
</Relationships>
</file>

<file path=ppt/slideLayouts/slideLayout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laceHolder 1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3" name="PlaceHolder 2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C2261EB8-D64A-4990-B67F-883C78BA642A}" type="slidenum">
              <a:t>&lt;#&gt;</a:t>
            </a:fld>
          </a:p>
        </p:txBody>
      </p:sp>
      <p:sp>
        <p:nvSpPr>
          <p:cNvPr id="4" name="PlaceHolder 3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0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verTx" preserve="1">
  <p:cSld name="Title,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7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8" name="PlaceHolder 3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6CBDA5F-4833-48C8-A8BB-F068C5DEDCA7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1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fourObj" preserve="1">
  <p:cSld name="Title, 4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2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3" name="PlaceHolder 5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7" name="PlaceHolder 6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8" name="PlaceHolder 7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18EB2B0-D9F5-45D2-A763-83F59573FA7D}" type="slidenum">
              <a:t>&lt;#&gt;</a:t>
            </a:fld>
          </a:p>
        </p:txBody>
      </p:sp>
      <p:sp>
        <p:nvSpPr>
          <p:cNvPr id="9" name="PlaceHolder 8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1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blank" preserve="1">
  <p:cSld name="Title, 6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6" name="PlaceHolder 3"/>
          <p:cNvSpPr>
            <a:spLocks noGrp="1"/>
          </p:cNvSpPr>
          <p:nvPr>
            <p:ph/>
          </p:nvPr>
        </p:nvSpPr>
        <p:spPr>
          <a:xfrm>
            <a:off x="323964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7" name="PlaceHolder 4"/>
          <p:cNvSpPr>
            <a:spLocks noGrp="1"/>
          </p:cNvSpPr>
          <p:nvPr>
            <p:ph/>
          </p:nvPr>
        </p:nvSpPr>
        <p:spPr>
          <a:xfrm>
            <a:off x="6022080" y="160452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8" name="PlaceHolder 5"/>
          <p:cNvSpPr>
            <a:spLocks noGrp="1"/>
          </p:cNvSpPr>
          <p:nvPr>
            <p:ph/>
          </p:nvPr>
        </p:nvSpPr>
        <p:spPr>
          <a:xfrm>
            <a:off x="45720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9" name="PlaceHolder 6"/>
          <p:cNvSpPr>
            <a:spLocks noGrp="1"/>
          </p:cNvSpPr>
          <p:nvPr>
            <p:ph/>
          </p:nvPr>
        </p:nvSpPr>
        <p:spPr>
          <a:xfrm>
            <a:off x="323964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0" name="PlaceHolder 7"/>
          <p:cNvSpPr>
            <a:spLocks noGrp="1"/>
          </p:cNvSpPr>
          <p:nvPr>
            <p:ph/>
          </p:nvPr>
        </p:nvSpPr>
        <p:spPr>
          <a:xfrm>
            <a:off x="6022080" y="3682080"/>
            <a:ext cx="26496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9" name="PlaceHolder 8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10" name="PlaceHolder 9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A5A0EDEB-E908-4AC7-9550-9F14D461EEF3}" type="slidenum">
              <a:t>&lt;#&gt;</a:t>
            </a:fld>
          </a:p>
        </p:txBody>
      </p:sp>
      <p:sp>
        <p:nvSpPr>
          <p:cNvPr id="11" name="PlaceHolder 10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2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x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2"/>
          <p:cNvSpPr>
            <a:spLocks noGrp="1"/>
          </p:cNvSpPr>
          <p:nvPr>
            <p:ph type="subTitle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DC1E32A8-C5DE-4D2D-9366-3EB8407818DB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3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" preserve="1">
  <p:cSld name="Title,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8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4" name="PlaceHolder 3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5" name="PlaceHolder 4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274ADF5-F215-4AA8-9FD6-75F4F4678763}" type="slidenum">
              <a:t>&lt;#&gt;</a:t>
            </a:fld>
          </a:p>
        </p:txBody>
      </p:sp>
      <p:sp>
        <p:nvSpPr>
          <p:cNvPr id="6" name="PlaceHolder 5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4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" preserve="1">
  <p:cSld name="Title,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0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1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" name="PlaceHolder 4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6" name="PlaceHolder 5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FA6799D0-E85B-4D01-80D9-701CA1AB505D}" type="slidenum">
              <a:t>&lt;#&gt;</a:t>
            </a:fld>
          </a:p>
        </p:txBody>
      </p:sp>
      <p:sp>
        <p:nvSpPr>
          <p:cNvPr id="7" name="PlaceHolder 6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5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2F63FB14-FF21-4B52-8341-0177A8576B1D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6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Only" preserve="1">
  <p:cSld name="Centere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PlaceHolder 1"/>
          <p:cNvSpPr>
            <a:spLocks noGrp="1"/>
          </p:cNvSpPr>
          <p:nvPr>
            <p:ph type="subTitle"/>
          </p:nvPr>
        </p:nvSpPr>
        <p:spPr>
          <a:xfrm>
            <a:off x="457200" y="274680"/>
            <a:ext cx="8229240" cy="529776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pPr algn="ctr">
              <a:buNone/>
            </a:pPr>
            <a:endParaRPr b="0" lang="pt-BR" sz="3200" spc="-1" strike="noStrike">
              <a:latin typeface="Arial"/>
            </a:endParaRPr>
          </a:p>
        </p:txBody>
      </p:sp>
      <p:sp>
        <p:nvSpPr>
          <p:cNvPr id="3" name="PlaceHolder 2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4" name="PlaceHolder 3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46CBC485-EA32-4BA6-82B2-EC257F7B4EAA}" type="slidenum">
              <a:t>&lt;#&gt;</a:t>
            </a:fld>
          </a:p>
        </p:txBody>
      </p:sp>
      <p:sp>
        <p:nvSpPr>
          <p:cNvPr id="5" name="PlaceHolder 4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7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AndObj" preserve="1">
  <p:cSld name="Title, 2 Content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5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6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7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764798C6-70F7-4228-88F4-5E058CBE33DA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8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objAndTwoObj" preserve="1">
  <p:cSld name="Title Content and 2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9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0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1" name="PlaceHolder 4"/>
          <p:cNvSpPr>
            <a:spLocks noGrp="1"/>
          </p:cNvSpPr>
          <p:nvPr>
            <p:ph/>
          </p:nvPr>
        </p:nvSpPr>
        <p:spPr>
          <a:xfrm>
            <a:off x="4674240" y="368208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80360D72-8D4C-4215-9052-F282A42D9505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Layouts/slideLayout9.xml><?xml version="1.0" encoding="utf-8"?>
<p:sldLayout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 type="twoObjOverTx" preserve="1">
  <p:cSld name="Title, 2 Content over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ctr">
            <a:noAutofit/>
          </a:bodyPr>
          <a:p>
            <a:endParaRPr b="0" lang="pt-BR" sz="18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3" name="PlaceHolder 2"/>
          <p:cNvSpPr>
            <a:spLocks noGrp="1"/>
          </p:cNvSpPr>
          <p:nvPr>
            <p:ph/>
          </p:nvPr>
        </p:nvSpPr>
        <p:spPr>
          <a:xfrm>
            <a:off x="45720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4" name="PlaceHolder 3"/>
          <p:cNvSpPr>
            <a:spLocks noGrp="1"/>
          </p:cNvSpPr>
          <p:nvPr>
            <p:ph/>
          </p:nvPr>
        </p:nvSpPr>
        <p:spPr>
          <a:xfrm>
            <a:off x="4674240" y="1604520"/>
            <a:ext cx="401580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25" name="PlaceHolder 4"/>
          <p:cNvSpPr>
            <a:spLocks noGrp="1"/>
          </p:cNvSpPr>
          <p:nvPr>
            <p:ph/>
          </p:nvPr>
        </p:nvSpPr>
        <p:spPr>
          <a:xfrm>
            <a:off x="457200" y="3682080"/>
            <a:ext cx="8229240" cy="189684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6" name="PlaceHolder 5"/>
          <p:cNvSpPr>
            <a:spLocks noGrp="1"/>
          </p:cNvSpPr>
          <p:nvPr>
            <p:ph type="ftr" idx="2"/>
          </p:nvPr>
        </p:nvSpPr>
        <p:spPr/>
        <p:txBody>
          <a:bodyPr/>
          <a:p>
            <a:r>
              <a:t>Footer</a:t>
            </a:r>
          </a:p>
        </p:txBody>
      </p:sp>
      <p:sp>
        <p:nvSpPr>
          <p:cNvPr id="7" name="PlaceHolder 6"/>
          <p:cNvSpPr>
            <a:spLocks noGrp="1"/>
          </p:cNvSpPr>
          <p:nvPr>
            <p:ph type="sldNum" idx="3"/>
          </p:nvPr>
        </p:nvSpPr>
        <p:spPr/>
        <p:txBody>
          <a:bodyPr/>
          <a:p>
            <a:fld id="{64CCCA3F-803A-400D-A961-8CF0E810FEF6}" type="slidenum">
              <a:t>&lt;#&gt;</a:t>
            </a:fld>
          </a:p>
        </p:txBody>
      </p:sp>
      <p:sp>
        <p:nvSpPr>
          <p:cNvPr id="8" name="PlaceHolder 7"/>
          <p:cNvSpPr>
            <a:spLocks noGrp="1"/>
          </p:cNvSpPr>
          <p:nvPr>
            <p:ph type="dt" idx="1"/>
          </p:nvPr>
        </p:nvSpPr>
        <p:spPr/>
        <p:txBody>
          <a:bodyPr/>
          <a:p>
            <a:r>
              <a:rPr lang="pt-BR"/>
              <a:t/>
            </a:r>
          </a:p>
        </p:txBody>
      </p:sp>
    </p:spTree>
  </p:cSld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
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0" name="PlaceHolder 1"/>
          <p:cNvSpPr>
            <a:spLocks noGrp="1"/>
          </p:cNvSpPr>
          <p:nvPr>
            <p:ph type="title"/>
          </p:nvPr>
        </p:nvSpPr>
        <p:spPr>
          <a:xfrm>
            <a:off x="457200" y="274680"/>
            <a:ext cx="8229240" cy="114264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p>
            <a:pPr algn="ctr">
              <a:lnSpc>
                <a:spcPct val="100000"/>
              </a:lnSpc>
              <a:buNone/>
            </a:pPr>
            <a:r>
              <a:rPr b="0" lang="pt-BR" sz="4400" spc="-1" strike="noStrike">
                <a:solidFill>
                  <a:srgbClr val="000000"/>
                </a:solidFill>
                <a:latin typeface="Calibri"/>
              </a:rPr>
              <a:t>Clique para editar o título mestre</a:t>
            </a:r>
            <a:endParaRPr b="0" lang="pt-BR" sz="4400" spc="-1" strike="noStrike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1" name="PlaceHolder 2"/>
          <p:cNvSpPr>
            <a:spLocks noGrp="1"/>
          </p:cNvSpPr>
          <p:nvPr>
            <p:ph type="dt" idx="1"/>
          </p:nvPr>
        </p:nvSpPr>
        <p:spPr>
          <a:xfrm>
            <a:off x="45720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>
              <a:lnSpc>
                <a:spcPct val="100000"/>
              </a:lnSpc>
              <a:buNone/>
            </a:pPr>
            <a:r>
              <a:rPr b="0" lang="pt-BR" sz="1200" spc="-1" strike="noStrike">
                <a:solidFill>
                  <a:srgbClr val="8b8b8b"/>
                </a:solidFill>
                <a:latin typeface="Calibri"/>
              </a:rPr>
              <a:t>&lt;data/hora&gt;</a:t>
            </a:r>
            <a:endParaRPr b="0" lang="pt-BR" sz="1200" spc="-1" strike="noStrike">
              <a:latin typeface="Times New Roman"/>
            </a:endParaRPr>
          </a:p>
        </p:txBody>
      </p:sp>
      <p:sp>
        <p:nvSpPr>
          <p:cNvPr id="2" name="PlaceHolder 3"/>
          <p:cNvSpPr>
            <a:spLocks noGrp="1"/>
          </p:cNvSpPr>
          <p:nvPr>
            <p:ph type="ftr" idx="2"/>
          </p:nvPr>
        </p:nvSpPr>
        <p:spPr>
          <a:xfrm>
            <a:off x="3124080" y="6356520"/>
            <a:ext cx="289512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ctr">
              <a:buNone/>
              <a:defRPr b="0" lang="pt-BR" sz="1400" spc="-1" strike="noStrike">
                <a:latin typeface="Times New Roman"/>
              </a:defRPr>
            </a:lvl1pPr>
          </a:lstStyle>
          <a:p>
            <a:pPr algn="ctr">
              <a:buNone/>
            </a:pPr>
            <a:r>
              <a:rPr b="0" lang="pt-BR" sz="1400" spc="-1" strike="noStrike">
                <a:latin typeface="Times New Roman"/>
              </a:rPr>
              <a:t>&lt;rodapé&gt;</a:t>
            </a:r>
            <a:endParaRPr b="0" lang="pt-BR" sz="1400" spc="-1" strike="noStrike">
              <a:latin typeface="Times New Roman"/>
            </a:endParaRPr>
          </a:p>
        </p:txBody>
      </p:sp>
      <p:sp>
        <p:nvSpPr>
          <p:cNvPr id="3" name="PlaceHolder 4"/>
          <p:cNvSpPr>
            <a:spLocks noGrp="1"/>
          </p:cNvSpPr>
          <p:nvPr>
            <p:ph type="sldNum" idx="3"/>
          </p:nvPr>
        </p:nvSpPr>
        <p:spPr>
          <a:xfrm>
            <a:off x="6553080" y="6356520"/>
            <a:ext cx="2133360" cy="364680"/>
          </a:xfrm>
          <a:prstGeom prst="rect">
            <a:avLst/>
          </a:prstGeom>
          <a:noFill/>
          <a:ln w="0">
            <a:noFill/>
          </a:ln>
        </p:spPr>
        <p:txBody>
          <a:bodyPr anchor="ctr">
            <a:noAutofit/>
          </a:bodyPr>
          <a:lstStyle>
            <a:lvl1pPr algn="r">
              <a:lnSpc>
                <a:spcPct val="100000"/>
              </a:lnSpc>
              <a:buNone/>
              <a:defRPr b="0" lang="pt-BR" sz="1200" spc="-1" strike="noStrike">
                <a:solidFill>
                  <a:srgbClr val="8b8b8b"/>
                </a:solidFill>
                <a:latin typeface="Calibri"/>
              </a:defRPr>
            </a:lvl1pPr>
          </a:lstStyle>
          <a:p>
            <a:pPr algn="r">
              <a:lnSpc>
                <a:spcPct val="100000"/>
              </a:lnSpc>
              <a:buNone/>
            </a:pPr>
            <a:fld id="{AB934316-8074-4D7C-B309-C89AD7F0FFE7}" type="slidenum">
              <a:rPr b="0" lang="pt-BR" sz="1200" spc="-1" strike="noStrike">
                <a:solidFill>
                  <a:srgbClr val="8b8b8b"/>
                </a:solidFill>
                <a:latin typeface="Calibri"/>
              </a:rPr>
              <a:t>&lt;número&gt;</a:t>
            </a:fld>
            <a:endParaRPr b="0" lang="pt-BR" sz="1200" spc="-1" strike="noStrike">
              <a:latin typeface="Times New Roman"/>
            </a:endParaRPr>
          </a:p>
        </p:txBody>
      </p:sp>
      <p:sp>
        <p:nvSpPr>
          <p:cNvPr id="4" name="PlaceHolder 5"/>
          <p:cNvSpPr>
            <a:spLocks noGrp="1"/>
          </p:cNvSpPr>
          <p:nvPr>
            <p:ph type="body"/>
          </p:nvPr>
        </p:nvSpPr>
        <p:spPr>
          <a:xfrm>
            <a:off x="457200" y="1604520"/>
            <a:ext cx="8229240" cy="3977280"/>
          </a:xfrm>
          <a:prstGeom prst="rect">
            <a:avLst/>
          </a:prstGeom>
          <a:noFill/>
          <a:ln w="0">
            <a:noFill/>
          </a:ln>
        </p:spPr>
        <p:txBody>
          <a:bodyPr lIns="0" rIns="0" tIns="0" bIns="0" anchor="t">
            <a:normAutofit/>
          </a:bodyPr>
          <a:p>
            <a:pPr marL="432000" indent="-324000">
              <a:spcBef>
                <a:spcPts val="1417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3200" spc="-1" strike="noStrike">
                <a:solidFill>
                  <a:srgbClr val="000000"/>
                </a:solidFill>
                <a:latin typeface="Calibri"/>
              </a:rPr>
              <a:t>Clique para editar o formato do texto da estrutura de tópicos</a:t>
            </a:r>
            <a:endParaRPr b="0" lang="pt-BR" sz="3200" spc="-1" strike="noStrike">
              <a:solidFill>
                <a:srgbClr val="000000"/>
              </a:solidFill>
              <a:latin typeface="Calibri"/>
            </a:endParaRPr>
          </a:p>
          <a:p>
            <a:pPr lvl="1" marL="864000" indent="-324000">
              <a:spcBef>
                <a:spcPts val="1134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400" spc="-1" strike="noStrike">
                <a:solidFill>
                  <a:srgbClr val="000000"/>
                </a:solidFill>
                <a:latin typeface="Calibri"/>
              </a:rPr>
              <a:t>2.º nível da estrutura de tópicos</a:t>
            </a:r>
            <a:endParaRPr b="0" lang="pt-BR" sz="2400" spc="-1" strike="noStrike">
              <a:solidFill>
                <a:srgbClr val="000000"/>
              </a:solidFill>
              <a:latin typeface="Calibri"/>
            </a:endParaRPr>
          </a:p>
          <a:p>
            <a:pPr lvl="2" marL="1296000" indent="-288000">
              <a:spcBef>
                <a:spcPts val="850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3.º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3" marL="1728000" indent="-216000">
              <a:spcBef>
                <a:spcPts val="567"/>
              </a:spcBef>
              <a:buClr>
                <a:srgbClr val="000000"/>
              </a:buClr>
              <a:buSzPct val="75000"/>
              <a:buFont typeface="Symbol" charset="2"/>
              <a:buChar char="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4.º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4" marL="2160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5.º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5" marL="2592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6.º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  <a:p>
            <a:pPr lvl="6" marL="3024000" indent="-216000">
              <a:spcBef>
                <a:spcPts val="283"/>
              </a:spcBef>
              <a:buClr>
                <a:srgbClr val="000000"/>
              </a:buClr>
              <a:buSzPct val="45000"/>
              <a:buFont typeface="Wingdings" charset="2"/>
              <a:buChar char=""/>
            </a:pPr>
            <a:r>
              <a:rPr b="0" lang="pt-BR" sz="2000" spc="-1" strike="noStrike">
                <a:solidFill>
                  <a:srgbClr val="000000"/>
                </a:solidFill>
                <a:latin typeface="Calibri"/>
              </a:rPr>
              <a:t>7.º nível da estrutura de tópicos</a:t>
            </a: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p:clrMap bg1="lt1" bg2="lt2" tx1="dk1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</p:sldLayoutIdLst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5.xml"/><Relationship Id="rId2" Type="http://schemas.openxmlformats.org/officeDocument/2006/relationships/notesSlide" Target="../notesSlides/notesSlide1.xml"/>
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 xmlns:p14="http://schemas.microsoft.com/office/powerpoint/2010/main" xmlns:p15="http://schemas.microsoft.com/office/powerpoint/2012/main" xmlns:mc="http://schemas.openxmlformats.org/markup-compatibility/2006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7" name="PlaceHolder 1"/>
          <p:cNvSpPr>
            <a:spLocks noGrp="1"/>
          </p:cNvSpPr>
          <p:nvPr>
            <p:ph type="title"/>
          </p:nvPr>
        </p:nvSpPr>
        <p:spPr>
          <a:xfrm>
            <a:off x="0" y="0"/>
            <a:ext cx="9143640" cy="6857640"/>
          </a:xfrm>
          <a:prstGeom prst="rect">
            <a:avLst/>
          </a:prstGeom>
          <a:solidFill>
            <a:srgbClr val="000000"/>
          </a:solidFill>
          <a:ln w="0">
            <a:noFill/>
          </a:ln>
        </p:spPr>
        <p:txBody>
          <a:bodyPr numCol="1" spcCol="0" anchor="ctr">
            <a:normAutofit fontScale="63000"/>
          </a:bodyPr>
          <a:p>
            <a:pPr>
              <a:lnSpc>
                <a:spcPct val="100000"/>
              </a:lnSpc>
              <a:buNone/>
            </a:pPr>
            <a:br>
              <a:rPr sz="2000"/>
            </a:br>
            <a:br>
              <a:rPr sz="2000"/>
            </a:br>
            <a:br>
              <a:rPr sz="2000"/>
            </a:br>
            <a:br>
              <a:rPr sz="2000"/>
            </a:br>
            <a:br>
              <a:rPr sz="2000"/>
            </a:br>
            <a:br>
              <a:rPr sz="2000"/>
            </a:br>
            <a:r>
              <a:rPr b="0" lang="pt-BR" sz="3100" spc="-1" strike="noStrike">
                <a:solidFill>
                  <a:srgbClr val="ffff00"/>
                </a:solidFill>
                <a:latin typeface="Calibri"/>
              </a:rPr>
              <a:t>Que nenhuma família comece em qualquer de repente, que nenhuma família termine por falta de amor.</a:t>
            </a:r>
            <a:br>
              <a:rPr sz="3100"/>
            </a:br>
            <a:r>
              <a:rPr b="0" lang="pt-BR" sz="3100" spc="-1" strike="noStrike">
                <a:solidFill>
                  <a:srgbClr val="ffff00"/>
                </a:solidFill>
                <a:latin typeface="Calibri"/>
              </a:rPr>
              <a:t>Que o casal seja um para o outro de corpo e de mente, e que nada no mundo separe um casal sonhador.</a:t>
            </a:r>
            <a:br>
              <a:rPr sz="3100"/>
            </a:br>
            <a:r>
              <a:rPr b="0" lang="pt-BR" sz="3100" spc="-1" strike="noStrike">
                <a:solidFill>
                  <a:srgbClr val="ffff00"/>
                </a:solidFill>
                <a:latin typeface="Calibri"/>
              </a:rPr>
              <a:t>Que nenhuma família se abrigue debaixo da ponte, que ninguém interfira no lar e na vida dos dois.</a:t>
            </a:r>
            <a:br>
              <a:rPr sz="3100"/>
            </a:br>
            <a:r>
              <a:rPr b="0" lang="pt-BR" sz="3100" spc="-1" strike="noStrike">
                <a:solidFill>
                  <a:srgbClr val="ffff00"/>
                </a:solidFill>
                <a:latin typeface="Calibri"/>
              </a:rPr>
              <a:t>Que ninguém os obrigue a viver sem nenhum horizonte, que eles vivam do ontem, do hoje e em função de um depois.   </a:t>
            </a:r>
            <a:br>
              <a:rPr sz="3100"/>
            </a:br>
            <a:br>
              <a:rPr sz="3100"/>
            </a:br>
            <a:r>
              <a:rPr b="0" lang="pt-BR" sz="3100" spc="-1" strike="noStrike">
                <a:solidFill>
                  <a:srgbClr val="ffff00"/>
                </a:solidFill>
                <a:latin typeface="Calibri"/>
              </a:rPr>
              <a:t>QUE A FAMÍLIA COMECE E TERMINE SABENDO ONDE VAI, E QUE O HOMEM CARREGUE NOS OMBROS A GRAÇA DE UM PAI. QUE A MULHER SEJA UM CÉU DE TERNURA, ACONCHEGO E CALOR, E QUE OS FILHOS CONHEÇAM A FORÇA QUE BROTA DO AMOR. ABENÇOA, SENHOR, AS FAMÍLIAS! AMÉM! ABENÇOA, SENHOR, A MINHA TAMBÉM. (BIS)</a:t>
            </a:r>
            <a:br>
              <a:rPr sz="3100"/>
            </a:br>
            <a:br>
              <a:rPr sz="2000"/>
            </a:br>
            <a:r>
              <a:rPr b="0" lang="pt-BR" sz="2000" spc="-1" strike="noStrike">
                <a:solidFill>
                  <a:srgbClr val="ffff00"/>
                </a:solidFill>
                <a:latin typeface="Calibri"/>
              </a:rPr>
              <a:t>    </a:t>
            </a:r>
            <a:br>
              <a:rPr sz="2000"/>
            </a:br>
            <a:br>
              <a:rPr sz="2000"/>
            </a:br>
            <a:br>
              <a:rPr sz="2000"/>
            </a:br>
            <a:br>
              <a:rPr sz="1600"/>
            </a:br>
            <a:br>
              <a:rPr sz="1600"/>
            </a:br>
            <a:br>
              <a:rPr sz="1600"/>
            </a:br>
            <a:endParaRPr b="0" lang="pt-BR" sz="2000" spc="-1" strike="noStrike">
              <a:solidFill>
                <a:srgbClr val="000000"/>
              </a:solidFill>
              <a:latin typeface="Calibri"/>
            </a:endParaRPr>
          </a:p>
        </p:txBody>
      </p:sp>
    </p:spTree>
  </p:cSld>
  <mc:AlternateContent>
    <mc:Choice Requires="p14">
      <p:transition spd="slow" p14:dur="2000"/>
    </mc:Choice>
    <mc:Fallback>
      <p:transition spd="slow"/>
    </mc:Fallback>
  </mc:AlternateContent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DejaVu Sans"/>
        <a:cs typeface="DejaVu Sans"/>
      </a:majorFont>
      <a:minorFont>
        <a:latin typeface="Arial"/>
        <a:ea typeface="DejaVu Sans"/>
        <a:cs typeface="DejaVu Sans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  <a:miter/>
        </a:ln>
        <a:ln w="25400" cap="flat" cmpd="sng" algn="ctr">
          <a:solidFill>
            <a:schemeClr val="phClr"/>
          </a:solidFill>
          <a:prstDash val="solid"/>
          <a:miter/>
        </a:ln>
        <a:ln w="38100" cap="flat" cmpd="sng" algn="ctr">
          <a:solidFill>
            <a:schemeClr val="phClr"/>
          </a:solidFill>
          <a:prstDash val="solid"/>
          <a:miter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65</TotalTime>
  <Application>LibreOffice/7.3.7.2$Linux_X86_64 LibreOffice_project/30$Build-2</Application>
  <AppVersion>15.0000</AppVersion>
  <Words>4</Words>
  <Paragraphs>3</Paragraphs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2015-03-13T02:00:00Z</dcterms:created>
  <dc:creator>Usuário do Windows</dc:creator>
  <dc:description/>
  <dc:language>pt-BR</dc:language>
  <cp:lastModifiedBy/>
  <dcterms:modified xsi:type="dcterms:W3CDTF">2023-08-27T15:55:03Z</dcterms:modified>
  <cp:revision>5</cp:revision>
  <dc:subject/>
  <dc:title>                  E                                                                       B7 Que nenhuma família comece em qualquer de repente,                F#m                         B7                               E     que nenhuma família termine por falta de amor.                   E                                                                      B7 Que o casal seja um para o outro de corpo e de mente,              F#m                          B7                                  E e que nada no mundo separe um casal sonhador.                  E                                                                B7 Que nenhuma família se abrigue debaixo da ponte,                 F#m                        B7                            E      que ninguém interfira no lar e na vida dos dois.                     E                                                                       B7 Que ninguém os obrigue a viver sem nenhum horizonte,                 F#m                                B7                                             E que eles vivam do ontem, do hoje e em função de um depois.                       E                             C#m                             F#m                               Que a família comece e termine sabendo onde vai,                 B7                                                                             E e que o homem carregue nos ombros a graça de um pai.                   C#m                                                                       F#m        Que a mulher seja um céu de ternura, aconchego e calor,                  E                                 B7                                    E e que os filhos conheçam a força que brota do amor.                                                             B7 Abençoa, Senhor, as famílias! amém!           F#m         B7                         E               Abençoa, Senhor, a minha também. (bis)                       E                                                                               B7 Que marido e mulher tenham força de amar sem medida,                 F#m                                   B7                                     E    que ninguém vá dormir sem pedir ou sem dar seu perdão.                    E                                                                   B7 Que as crianças aprendam no colo o sentido da vida,                 F#m                          B7                                 E que a família celebre a partilha do abraço e do pão.                 E                                                                                 B7 Que marido e mulher não se traiam, nem traiam seus filhos,             F#m                                B7                                      E     que o ciúme não mate a certeza do amor entre os dois.                 E                                                                          B7 Que no seu firmamento a estrela que tem maior brilho,               F#m                                     B7                                    E    seja a firme esperança de um céu aqui mesmo  e depois              REFRÃO </dc:title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Notes">
    <vt:i4>1</vt:i4>
  </property>
  <property fmtid="{D5CDD505-2E9C-101B-9397-08002B2CF9AE}" pid="3" name="PresentationFormat">
    <vt:lpwstr>Apresentação na tela (4:3)</vt:lpwstr>
  </property>
  <property fmtid="{D5CDD505-2E9C-101B-9397-08002B2CF9AE}" pid="4" name="Slides">
    <vt:i4>1</vt:i4>
  </property>
</Properties>
</file>