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EF35161-F8F5-460F-B3A8-325FE3758A2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000"/>
          </a:bodyPr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São três reis que chegam lá do oriente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   </a:t>
            </a:r>
            <a:r>
              <a:rPr b="0" lang="pt-BR" sz="2200" spc="-1" strike="noStrike">
                <a:latin typeface="Arial"/>
              </a:rPr>
              <a:t>B7            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Para ver um rei que acaba de nascer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Dizem que um é branco, o outro, cor de jambo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    </a:t>
            </a:r>
            <a:r>
              <a:rPr b="0" lang="pt-BR" sz="2200" spc="-1" strike="noStrike">
                <a:latin typeface="Arial"/>
              </a:rPr>
              <a:t>B7                 E     E7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O outro rei é negro e que vieram ver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</a:t>
            </a:r>
            <a:r>
              <a:rPr b="0" lang="pt-BR" sz="2200" spc="-1" strike="noStrike">
                <a:latin typeface="Arial"/>
              </a:rPr>
              <a:t>B7         E            B7 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O novo rei que nasceu  igual estrela no céu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</a:t>
            </a:r>
            <a:r>
              <a:rPr b="0" lang="pt-BR" sz="2200" spc="-1" strike="noStrike">
                <a:latin typeface="Arial"/>
              </a:rPr>
              <a:t>B7         E            B7 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O novo rei que nasceu  igual estrela no céu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Dizem que uma estrela muito diferente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</a:t>
            </a:r>
            <a:r>
              <a:rPr b="0" lang="pt-BR" sz="2200" spc="-1" strike="noStrike">
                <a:latin typeface="Arial"/>
              </a:rPr>
              <a:t>B7     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Lá do oriente se podia ver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Falam de um cometa, ninguém sabe ao certo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 </a:t>
            </a:r>
            <a:r>
              <a:rPr b="0" lang="pt-BR" sz="2200" spc="-1" strike="noStrike">
                <a:latin typeface="Arial"/>
              </a:rPr>
              <a:t>B7         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Mas pelo deserto eles vieram ter</a:t>
            </a:r>
            <a:endParaRPr b="0" lang="pt-BR" sz="2200" spc="-1" strike="noStrike">
              <a:latin typeface="Arial"/>
            </a:endParaRPr>
          </a:p>
          <a:p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</a:t>
            </a:r>
            <a:r>
              <a:rPr b="0" lang="pt-BR" sz="2200" spc="-1" strike="noStrike">
                <a:latin typeface="Arial"/>
              </a:rPr>
              <a:t>B7          E            B7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Ao novo rei que nasceu   igual estrela no céu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</a:t>
            </a:r>
            <a:r>
              <a:rPr b="0" lang="pt-BR" sz="2200" spc="-1" strike="noStrike">
                <a:latin typeface="Arial"/>
              </a:rPr>
              <a:t>B7          E            B7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Ao novo rei que nasceu   igual estrela no céu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 </a:t>
            </a:r>
            <a:r>
              <a:rPr b="0" lang="pt-BR" sz="2200" spc="-1" strike="noStrike">
                <a:latin typeface="Arial"/>
              </a:rPr>
              <a:t>B7               E              B7         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E trazem ouro, incenso e mirra  pra festejar o novo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</a:t>
            </a:r>
            <a:r>
              <a:rPr b="0" lang="pt-BR" sz="2200" spc="-1" strike="noStrike">
                <a:latin typeface="Arial"/>
              </a:rPr>
              <a:t>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Rei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</a:t>
            </a:r>
            <a:r>
              <a:rPr b="0" lang="pt-BR" sz="2200" spc="-1" strike="noStrike">
                <a:latin typeface="Arial"/>
              </a:rPr>
              <a:t>G#          C#m                A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Que tem poder e majestade   que vem do céu, que é de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</a:t>
            </a:r>
            <a:r>
              <a:rPr b="0" lang="pt-BR" sz="2200" spc="-1" strike="noStrike">
                <a:latin typeface="Arial"/>
              </a:rPr>
              <a:t>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Deus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          </a:t>
            </a:r>
            <a:r>
              <a:rPr b="0" lang="pt-BR" sz="2200" spc="-1" strike="noStrike">
                <a:latin typeface="Arial"/>
              </a:rPr>
              <a:t>B7               E                    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Que vai sofrer, que vai morrer,  e que nos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B7       E</a:t>
            </a:r>
            <a:endParaRPr b="0" lang="pt-BR" sz="2200" spc="-1" strike="noStrike">
              <a:latin typeface="Arial"/>
            </a:endParaRPr>
          </a:p>
          <a:p>
            <a:r>
              <a:rPr b="0" lang="pt-BR" sz="2200" spc="-1" strike="noStrike">
                <a:latin typeface="Arial"/>
              </a:rPr>
              <a:t>Libertará</a:t>
            </a:r>
            <a:endParaRPr b="0" lang="pt-BR" sz="2200" spc="-1" strike="noStrike">
              <a:latin typeface="Arial"/>
            </a:endParaRPr>
          </a:p>
        </p:txBody>
      </p:sp>
      <p:sp>
        <p:nvSpPr>
          <p:cNvPr id="46" name="Text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82C5A262-8010-4D81-92EF-867338F8DCC7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3000"/>
          </a:bodyPr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São três reis que chegam lá do oriente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Para ver um rei que acaba de nascer.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Dizem que um é branco, o outro, cor de jambo 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 outro rei é negro e que vieram ver 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 novo rei que nasceu igual estrela no céu 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O novo rei que nasceu igual estrela no céu 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Dizem que uma estrela muito diferente Lá do oriente se podia ver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Falam de um cometa, ninguém sabe ao certo Mas pelo deserto eles vieram ter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Ao novo rei que nasceu igual estrela no céu Ao novo rei que nasceu igual estrela no céu E trazem ouro, incenso e mirra, pra festejar o novo rei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Que tem poder e majestade que vem do céu que é de Deus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Que vai sofrer que vai morrer e que nos libertará. . . . .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E trazem ouro, incenso e mirra, pra festejar o novo rei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Que tem poder e majestade que vem do céu que é de Deus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Que vai sofrer que vai morrer e que nos libertará. . . . .</a:t>
            </a: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800" spc="-1" strike="noStrike">
              <a:solidFill>
                <a:srgbClr val="ffff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LibreOffice/7.3.7.2$Linux_X86_64 LibreOffice_project/30$Build-2</Application>
  <AppVersion>15.0000</AppVersion>
  <Words>13</Words>
  <Paragraphs>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2015-03-15T00:49:02Z</dcterms:created>
  <dc:creator>Usuário do Windows</dc:creator>
  <dc:description/>
  <dc:language>pt-BR</dc:language>
  <cp:lastModifiedBy/>
  <dcterms:modified xsi:type="dcterms:W3CDTF">2023-12-12T17:36:25Z</dcterms:modified>
  <cp:revision>7</cp:revision>
  <dc:subject/>
  <dc:title>É Prova de Amor                                                            OFERTORIO           A                                       E                A 1)É prova de amor junto a mesa partilhar         A                    E                                           A É sinal de humildade nossos dons apresentar.           D               E                     A                       A Acolhei as oferendas deste vinho e deste pão,         A                 E             A e o nosso coração Também.                                          REFRAO         D                      E                    A                    A Senhor que vos doastes totalmente por amor      A                      E          A fazei de nós o que convém.                   A                              E                      A 2)Quem vive para si empobrece o seu viver               A                       E                                          A Quem doar a própria vida, vida nova há de colher.          A                                           E                         A 3)Oferta é bem servir, por amor ao nosso irmão             A                     E                                       A É  reunir-se nesta mesa e celebrar a redenção.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