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9B8B8C-AF05-47AC-A642-B7579D9B2CE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A       B7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1. Pelas estradas da vida, nunca sozinho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estás.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E          B7                  E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E7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Contigo pelo caminho, Santa Maria vai.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                                     E                B7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E  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Ó vem conosco, vem caminhar, Santa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Maria vem.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                                     E                 B7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Ó vem conosco, vem caminhar, Santa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Maria vem.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A             B7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E  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 Se pelo mundo os homens, sem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conhecer-se vão,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E                   B7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E  E7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negues nunca a tua mão a quem te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encontrar.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A                  B7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E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3. Mesmo que digam os homens, tu nada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podes mudar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E                   B7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E E7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luta por um mundo novo de unidade 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paz.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A    B7                    E E7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A                                    E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4. Se parecer tua vida inútil caminhar,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lembra que abres caminho,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                      E   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outros te seguirão.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3FB11-B324-472C-B9E8-01A339B514D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9FB735-5D58-4429-9983-256D8E8E3E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27BC3-0946-4DA9-9E82-B6E9DC0A58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C13F3C-A100-49B2-9DC5-84750293EA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13B39-921D-49A9-8FE0-90F8D75AD7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E38BF8-8390-44A8-8127-0ADF99FF61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7ED3F5-D704-44D4-88C2-52E0550A85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25541A-C6FE-481B-94BA-8FD2BCF4A5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A26900-E6DE-42B3-B400-6130F97ADD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EB456-97FC-4993-A98D-5B752C7B69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FF731E-CDF4-4FB3-ACAB-3D33ACD093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BA0F35-7E0C-47C2-A8DA-CAF47AB11F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9B4A2-ACA0-430D-96DD-46C8C94652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F80783-EC66-421C-A88F-EF1968F010D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-71640"/>
            <a:ext cx="9143640" cy="6857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1. Pelas estradas da vida, nunca sozinho estás. Contigo pelo caminho, Santa Maria vai.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Ó VEM CONOSCO, VEM CAMINHAR, SANTA MARIA VEM. Ó VEM CONOSCO, VEM CAMINHAR, SANTA MARIA VEM.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2. Se pelo mundo os homens, sem conhecer-se vão, não negues nunca a tua mão a quem te encontrar.</a:t>
            </a:r>
            <a:br>
              <a:rPr sz="4000"/>
            </a:b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LibreOffice/7.3.7.2$Linux_X86_64 LibreOffice_project/30$Build-2</Application>
  <AppVersion>15.0000</AppVersion>
  <Words>26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2015-03-13T02:15:44Z</dcterms:created>
  <dc:creator>Usuário do Windows</dc:creator>
  <dc:description/>
  <dc:language>pt-BR</dc:language>
  <cp:lastModifiedBy/>
  <dcterms:modified xsi:type="dcterms:W3CDTF">2023-10-10T19:24:30Z</dcterms:modified>
  <cp:revision>3</cp:revision>
  <dc:subject/>
  <dc:title>Tom: C       E                             A       B7                           E E7 1. Pelas estradas da vida, nunca sozinho estás.               A                     E          B7                  E  E7         Contigo pelo caminho, Santa Maria vai. REFRÃO A                                     E                B7                  E   E7 Ó vem conosco, vem caminhar, Santa Maria vem. A                                     E                 B7                  E Ó vem conosco, vem caminhar, Santa Maria vem.      E                                A             B7                            E   E7 2. Se pelo mundo os homens, sem conhecer-se vão,      A                                  E                   B7                      E  E7       não negues nunca a tua mão a quem te encontrar.         E                                    A                  B7                        E E7 3. Mesmo que digam os homens, tu nada podes mudar     A                      E                   B7                     E E7         luta por um mundo novo de unidade e paz.      E                         A    B7                    E E7    A                                    E         4. Se parecer tua vida inútil caminhar,       lembra que abres caminho,     B7                      E    E7    outros te seguirão.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