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E430E1F-38A5-46DF-864A-8BBDFA4C5BE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   A                  Bm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Quem é esta que avança como aurora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      A                              Bm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temível como exército em ordem de batalha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       A                Bm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brilhante como o sol e como a lua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     A                       Bm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mostrando os caminhos aos filhos seus</a:t>
            </a:r>
            <a:br>
              <a:rPr sz="2000"/>
            </a:b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             D               A                                   Bm</a:t>
            </a:r>
            <a:br>
              <a:rPr sz="2000"/>
            </a:b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ah, ah, ah, minha alma glorifica ao senhor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         </a:t>
            </a: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D            A          Bm                D         A                 Bm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pt-BR" sz="2000" spc="-1" strike="noStrike">
                <a:solidFill>
                  <a:srgbClr val="ffff00"/>
                </a:solidFill>
                <a:latin typeface="Arial"/>
              </a:rPr>
              <a:t>hoooo meu espírito exulta, ah, ah, ah em Deus meu salvador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34ECFD-F2A5-4049-A614-4817B29A61F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1694CD-1579-42B4-BED5-F3954DF609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BAC93-D62F-47C1-BB93-6F2A32F62F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5833F-2781-4747-A73C-99A9113179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64324-412E-45C6-83BB-6CA09F84D2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16008-F380-4C45-B819-76F3BB2C9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14F5E1-C5D7-4997-803C-55CB91ACF7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FAD36-F596-44DB-BA61-7C58737AF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217C46-04A1-4454-8786-70EA804A70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2E3EFA-F636-47B2-9F53-A368F6D01A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55CBCD-A2A1-4393-B277-085C0C9F8B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4C3358-F3FE-4A5E-9B15-FC80500B7D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097558-E69C-44EE-8497-0C9FFF532A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A8C8E-665D-4E25-BD5D-69C74AE9A71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Quem é esta que avança como aurora temível como exército em ordem de batalha brilhante como o sol e como a lua mostrando os caminhos aos filhos seus</a:t>
            </a:r>
            <a:br>
              <a:rPr sz="4400"/>
            </a:br>
            <a:br>
              <a:rPr sz="4400"/>
            </a:br>
            <a:r>
              <a:rPr b="1" lang="pt-BR" sz="4400" spc="-1" strike="noStrike">
                <a:solidFill>
                  <a:srgbClr val="ffff00"/>
                </a:solidFill>
                <a:latin typeface="Calibri"/>
              </a:rPr>
              <a:t>ah, ah, ah, minha alma glorifica ao senhor  oh, oh,oh, meu espírito exulta, ah, ah, ah, em Deus meu salvador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LibreOffice/7.3.7.2$Linux_X86_64 LibreOffice_project/30$Build-2</Application>
  <AppVersion>15.0000</AppVersion>
  <Words>74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2023-08-15T17:04:22Z</dcterms:modified>
  <cp:revision>12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