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E925878-6C7E-4A8D-BE63-37A13CFA3D5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G                   G                     E                 Am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Santa mãe Maria nesta travessia cubra com seu manto cor de anil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Am                 Am                  C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guarda nossa vida mãe aparecida santa padroeira do Brasil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G              C   C    G     G              D    D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A...A....A..VE  MARIA      A...A...A..VE MARIA   (2x)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G                       G            E                 Am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Mulher peregrina força feminina a mais importante que existiu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Am                           Am                       C  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com justiça queres que nossas mulheres sejam construtoras do brasil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REFRÃO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         G                          G              E                Am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Com amor divino guarda os peregrino nesta caminhada para o além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Am                          Am                C          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dá-lhes companhia pois também um dia foste peregrina de Belém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B469ED-B6B3-4A80-BC94-443B3033AD6E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FF407B2-574E-412D-856A-77B23A404D5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6CF1CE-B7E5-4260-AFDA-C78EB9F154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53E07D-274C-4F3F-9BD7-1EABBAC2365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1BA6F9-C0F5-4CC5-87E1-88CF2063331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A66AB7-B1A7-43F2-B37E-1FBE94DB65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5AA0F4-07E9-4BCC-A2FF-0719C6DDD5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8ACA18-7BC0-47C5-B63F-84721049F1F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7C1E43-C0AA-416B-9DEF-8D305CEF23E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F194F7-8B69-4564-B720-5227239D541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8F549-4E33-4EDB-BF44-5ED7DE4B3B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3F75E9-46F6-44CF-941D-0D023F8BA5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A242C0-85FF-4757-8DCE-E0C2E6E4D0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1FDCE7-5F18-4B48-85C7-CA871E87488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Santa mãe Maria nesta travessia cubra com seu manto cor de anil guarda nossa vida mãe aparecida santa padroeira do Brasil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A...A....A..VE  MARIA      A...A...A..VE MARIA   (2x)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Mulher peregrina força feminina a mais importante que existiu  com justiça queres que nossas mulheres sejam construtoras do brasil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REFRÃO</a:t>
            </a:r>
            <a:br>
              <a:rPr sz="3200"/>
            </a:b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Com amor divino guarda os peregrino nesta caminhada para o além dá-lhes companhia pois também um dia foste peregrina de Belém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LibreOffice/7.3.7.2$Linux_X86_64 LibreOffice_project/30$Build-2</Application>
  <AppVersion>15.0000</AppVersion>
  <Words>27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2015-03-16T01:23:29Z</dcterms:created>
  <dc:creator>Usuário do Windows</dc:creator>
  <dc:description/>
  <dc:language>pt-BR</dc:language>
  <cp:lastModifiedBy/>
  <dcterms:modified xsi:type="dcterms:W3CDTF">2023-10-03T19:57:13Z</dcterms:modified>
  <cp:revision>9</cp:revision>
  <dc:subject/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