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1BE9F85-A76E-4287-81E7-D8520116BBBF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Dm                            Gm  A7                               Dm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Prova de amor maior não há que doar a vida pelo irmão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Dm                                 Gm   A7                              Dm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Prova de amor maior não há que doar a vida pelo irmão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[Primeira Parte]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Gm                    C                 F                Dm          Gm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Eis que eu vos dou o meu novo mandamento amai-vos uns aos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               F                    Dm   (A7)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Outros como  eu vos tenho amado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[Refrão]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Dm                    Gm  A7                    Dm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Prova de amor maior não há que doar a vida pelo irmão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Dm                    Gm  A7                    Dm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Prova de amor maior não há que doar a vida pelo irmão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[Segunda Parte]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Gm                     C                   F                      Dm     Gm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Vós serei os meus amigos se seguirdes meu preceito amai-vos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        F                      Dm   (A7)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Uns aos outros como eu vos tenho amado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E234BB-F11B-4E2F-80B6-8EDF1F49795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AACF0D-E07B-42E2-BF87-72C8F53918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117A70-8C64-441C-8DFC-0101C56DC8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FF48E2-2FE9-4ECE-9776-33CFC3814C1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B72B5D-3F39-42A7-9ACF-927FB7EBEA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1C2D20-C1C6-4896-BAB4-EF477F0429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B4FDDF-A009-4EA4-8F19-4AEA9228E7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E815A2-C091-43E6-8968-53724ACB1D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907F34-2321-485A-B3A0-F5CFF98AF8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6BF2A6-B587-42C4-A03C-CD6A0405DD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51222A-31A2-41AA-AD55-67C26FBB85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9522A5-369B-4314-9C92-BAF0EFDB2A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4B33A8-3CF0-4B14-911E-71B76E0C7F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o estilo do título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5174DD-A65D-4C26-B693-07B7B37B97EE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pt-BR" sz="4000" spc="-1" strike="noStrike">
                <a:solidFill>
                  <a:srgbClr val="ffff00"/>
                </a:solidFill>
                <a:latin typeface="Calibri"/>
              </a:rPr>
              <a:t>Prova de amor maior não há que doar a vida pelo irmão(bis)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Eis que eu vos dou o meu novo mandamento amai-vos uns aos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Outros como  eu vos tenho amado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  </a:t>
            </a: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Vós serei os meus amigos se seguirdes meu preceito amai-vos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  </a:t>
            </a: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Uns aos outros como eu vos tenho amado.</a:t>
            </a: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Application>LibreOffice/7.3.7.2$Linux_X86_64 LibreOffice_project/30$Build-2</Application>
  <AppVersion>15.0000</AppVersion>
  <Words>152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2016-06-04T17:36:16Z</dcterms:created>
  <dc:creator>MARCELO</dc:creator>
  <dc:description/>
  <dc:language>pt-BR</dc:language>
  <cp:lastModifiedBy/>
  <dcterms:modified xsi:type="dcterms:W3CDTF">2023-06-20T18:26:22Z</dcterms:modified>
  <cp:revision>15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