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C43F6D9-4610-441E-B016-86037360C70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E                                   B       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1. Senhor tende piedade e perdoai a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nossa culpa.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A                     B     E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A                      B 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E perdoai a nossa culpa, porque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nós somos vosso Povo,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 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A                     B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Que vem pedir vosso perdão.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E                                   B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   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2.  Cristo tende piedade e perdoai a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nossa culpa.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A                    B      E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A                      B 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E perdoai a nossa culpa, porque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nós somos vosso Povo,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 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A                     B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Que vem pedir vosso perdão.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E                                   B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      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3.  Senhor tende piedade e perdoai a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nossa culpa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A                    B   E   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A                     B 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E perdoai a nossa culpa, porque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nós somos vosso Povo,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            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A                     B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Que vem pedir vosso perdão.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05F59E-73EF-47B6-8AAE-19C3B06934B6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575552-A4E9-46DB-B589-D2EE5A7214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80503AB-CB18-4CE8-83BD-F33C37B14B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E052B9F-394F-41A5-B7A5-12DDDE2C9E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869993-F9C2-4ECF-BDAA-2F0BDC2705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A8E08F-8381-4965-BC81-94090C1F4F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63B501-41A5-4FB5-B576-D9639CBDAB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B23F76C-4A3B-4800-AE09-1AC7A0B6FC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32D100E-CBF4-48A1-8D07-0F9F30F0A1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2461891-1FF6-4928-A67A-690A8BB280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CA834B8-49FB-4239-B41C-B94262A48F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D1657FE-7A6B-41F5-A9EB-64DBC5ADE4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</a:t>
            </a: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9E529C-0C45-4FAC-A35B-F9E778A6F027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0DAFE7-912D-4679-9CFF-23074EDB26D4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362BE7-9149-42A5-8C19-5E40B6ECBDE9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59D2AA-58EC-4211-BEE9-EFA0C54C7218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63365E-6816-4D86-9C16-011A56C590C6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4A416A-D1BA-4705-B449-C5708503F4A2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4000" spc="-1" strike="noStrike" cap="all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9881BC-8BB0-4CFD-90A6-B1F8D68CFF36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34DE16-32AF-4AF7-A9E5-C34BA5EF62AC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FCDF7A-98F9-4BFD-B1FD-0BBEFE3B82BA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B4926C-B3E0-48F4-841F-FB99BA8816CD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293A67-5F2F-4D18-B5E8-6F115BC53758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1. Senhor tende piedade e perdoai a nossa culpa.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   E perdoai a nossa culpa, porque nós somos vosso Povo, Que vem pedir vosso perdão.</a:t>
            </a:r>
            <a:br>
              <a:rPr sz="3200"/>
            </a:b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2.  Cristo tende piedade e perdoai a nossa culpa.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   E perdoai a nossa culpa, porque nós somos vosso Povo, Que vem pedir vosso perdão.</a:t>
            </a:r>
            <a:br>
              <a:rPr sz="3200"/>
            </a:b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3.  Senhor tende piedade e perdoai a nossa culpa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  E perdoai a nossa culpa, porque nós somos vosso Povo, Que vem pedir vosso perdão.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LibreOffice/24.2.7.2$Linux_X86_64 LibreOffice_project/420$Build-2</Application>
  <AppVersion>15.0000</AppVersion>
  <Words>16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2015-03-15T00:35:12Z</dcterms:created>
  <dc:creator>Usuário do Windows;DOAI A NOSSA</dc:creator>
  <dc:description/>
  <dc:language>pt-BR</dc:language>
  <cp:lastModifiedBy/>
  <dcterms:modified xsi:type="dcterms:W3CDTF">2025-01-14T12:39:44Z</dcterms:modified>
  <cp:revision>5</cp:revision>
  <dc:subject/>
  <dc:title>Tom: D                                                                                                              ATO PENITENCIAL                    E                                   B                     E 1. Senhor tende piedade e perdoai a nossa culpa.                A                     B     E                      A                      B   E     E perdoai a nossa culpa, porque nós somos vosso Povo,                           A                     B  E    Que vem pedir vosso perdão.                    E                                   B                    E 2.  Cristo tende piedade e perdoai a nossa culpa.                A                    B      E                      A                      B   E     E perdoai a nossa culpa, porque nós somos vosso Povo,                           A                     B  E    Que vem pedir vosso perdão.                      E                                   B                     E 3.  Senhor tende piedade e perdoai a nossa culpa                A                    B   E                         A                     B   E     E perdoai a nossa culpa, porque nós somos vosso Povo,                           A                     B  E    Que vem pedir vosso perdão.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