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A1CF873-C54C-417D-B6A5-0AF76E4924B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C#m        G#m C#m F#m    B   E       A      G#m            C#m</a:t>
            </a:r>
            <a:br>
              <a:rPr sz="1200"/>
            </a:b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Eu vim para escutar tua palavra, tua palavra, tua palavra de amor.</a:t>
            </a:r>
            <a:br>
              <a:rPr sz="1200"/>
            </a:b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C#m    G#m C#m F#m  B     E       A      G#m            C#m    </a:t>
            </a:r>
            <a:br>
              <a:rPr sz="1200"/>
            </a:b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Eu gosto de escutar tua palavra, tua palavra, tua palavra de amor</a:t>
            </a:r>
            <a:br>
              <a:rPr sz="1200"/>
            </a:b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C#m   G#m        C#m  F#m  B       E        A      G#m          C#m</a:t>
            </a:r>
            <a:br>
              <a:rPr sz="1200"/>
            </a:b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Eu quero entender melhor tua palavra,  tua palavra, tua palavra de amor</a:t>
            </a:r>
            <a:br>
              <a:rPr sz="1200"/>
            </a:b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C#m         G#m  C#m F#m  B      E         A    G#m            C#m</a:t>
            </a:r>
            <a:br>
              <a:rPr sz="1200"/>
            </a:b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O mundo ainda vai  viver tua palavra, tua palavra, tua palavra de amor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5690BF9-40A4-435A-8D7C-0BE6A3065F14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A7FDFB-BE6E-40AE-A37A-BFAF238B0E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2190719-9A01-4225-BDB5-4DE161C5BD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EA7D3A5-B378-4CDE-9BDC-D758CB0A93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6B5437-26F2-4804-ACA1-A256117055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4EDCFD-A08B-4A9F-8DC2-DBE5DCF67F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583770C-0605-4F83-81D2-9441E98196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B694648-8B31-441A-8564-30E92994E4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E177687-6AF5-4559-96A0-E5DDE95D07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AEBA5EE-DA95-4215-98AD-1D4396EE1F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5C7576C-CCFA-43D3-80D2-BC2F625053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7E14BB3-A7AB-4949-B6A2-355D32C668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50134D-673D-4046-A384-8FB8662E78EE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8211A04-3F42-4EE6-8071-D468A0687424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897171-A2E3-4440-A6C4-ACFCFC5AAF7A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0B162B-DC0C-4E67-9825-F33700509EBC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5532D33-F3F5-4C96-B132-6E14CF544638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C3E280-F64A-4DDA-A8AB-E2A98ECB6E5E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4000" spc="-1" strike="noStrike" cap="all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A63FAC-D920-4751-918D-5ED4C5D68786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90FA3D-49A7-4A82-A127-0F9D1E462E52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481B33-7719-4187-9598-51670AFD90E7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54193CE-4BD3-486B-B465-4350497ABAC0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9E28D2-107D-43DC-855C-90FF1F273127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cifraclub.com.br/catolicas/" TargetMode="Externa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pt-BR" sz="4800" spc="-1" strike="noStrike">
                <a:solidFill>
                  <a:srgbClr val="ffff00"/>
                </a:solidFill>
                <a:latin typeface="Calibri"/>
              </a:rPr>
              <a:t>VIM PARA ESCULTAR                    </a:t>
            </a: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Eu vim para escutar tua palavra, tua palavra, tua palavra de amor.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Eu gosto de escutar tua palavra, tua palavra, tua palavra de amor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  Eu quero entender melhor tua palavra,  tua palavra, tua palavra de amor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  O mundo ainda vai  viver tua palavra, tua palavra, tua palavra de amor</a:t>
            </a:r>
            <a:endParaRPr b="0" lang="pt-BR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Rectangle 1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 defTabSz="9144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AutoShape 2">
            <a:hlinkClick r:id="rId1"/>
          </p:cNvPr>
          <p:cNvSpPr/>
          <p:nvPr/>
        </p:nvSpPr>
        <p:spPr>
          <a:xfrm>
            <a:off x="120600" y="-311040"/>
            <a:ext cx="10951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LibreOffice/24.2.7.2$Linux_X86_64 LibreOffice_project/420$Build-2</Application>
  <AppVersion>15.0000</AppVersion>
  <Words>14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2015-03-16T01:14:38Z</dcterms:created>
  <dc:creator>Usuário do Windows</dc:creator>
  <dc:description/>
  <dc:language>pt-BR</dc:language>
  <cp:lastModifiedBy/>
  <dcterms:modified xsi:type="dcterms:W3CDTF">2025-01-14T12:39:39Z</dcterms:modified>
  <cp:revision>4</cp:revision>
  <dc:subject/>
  <dc:title>VIM PARA ESCULTAR                                                   EVANGELHO Tom: F     C#m        G#m C#m        F#m       B        E         A      G#m            C#m Eu vim para escutar tua palavra, tua palavra, tua palavra de amor.      C#m      G#m C#m          F#m     B         E         A      G#m            C#m     Eu gosto de escutar tua palavra, tua palavra, tua palavra de amor         C#m    G#m             C#m        F#m       B          E        A      G#m          C#m Eu quero entender melhor tua palavra,  tua palavra, tua palavra de amor      C#m              G#m  C#m          F#m      B        E         A      G#m            C#m O mundo ainda vai  viver tua palavra, tua palavra, tua palavra de amor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