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2662"/>
  </p:normalViewPr>
  <p:slideViewPr>
    <p:cSldViewPr snapToGrid="0">
      <p:cViewPr>
        <p:scale>
          <a:sx n="95" d="100"/>
          <a:sy n="95" d="100"/>
        </p:scale>
        <p:origin x="-520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EA26-1FB1-5353-C33A-A9F0B6274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F9841-3022-60A7-7BDE-8F7CB3396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D75C9-D14F-E778-630F-9A40F2BE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BDBB-699E-9B4E-9FF2-55AFAC9BEB39}" type="datetimeFigureOut">
              <a:rPr lang="en-DE" smtClean="0"/>
              <a:t>01.12.23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99EC5-345E-5F33-C993-2A2F36D5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1CA0-B665-DEE8-9E98-5FA690D9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8183-C750-0C4B-AF45-1A57C052F1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877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2C67-BA82-0FD3-237E-008E8E5B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1FB54-E341-FB1F-F842-C593C8D6A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C311-23A8-6089-0777-5EFFA65D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BDBB-699E-9B4E-9FF2-55AFAC9BEB39}" type="datetimeFigureOut">
              <a:rPr lang="en-DE" smtClean="0"/>
              <a:t>01.12.23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59A2-3EA3-664B-0CDF-A71F00D5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C8129-10F8-3650-8587-2A3B2BFF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8183-C750-0C4B-AF45-1A57C052F1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49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C1315-88E4-E9DA-1CFB-539D57F97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E43D0-7CD3-A4C0-0DFB-C86FB201C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7B19-845F-0C9B-D597-30193820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BDBB-699E-9B4E-9FF2-55AFAC9BEB39}" type="datetimeFigureOut">
              <a:rPr lang="en-DE" smtClean="0"/>
              <a:t>01.12.23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2CF6E-1A55-0F94-5C58-5037C314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E6C1-4C48-EEF0-FDF4-7EFDCAFA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8183-C750-0C4B-AF45-1A57C052F1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940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1B2F-424E-2DDF-1327-631D2210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D662-B5C2-75A9-CE46-30406C3CA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1A574-72D0-5D0D-1E27-8BEFF16A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BDBB-699E-9B4E-9FF2-55AFAC9BEB39}" type="datetimeFigureOut">
              <a:rPr lang="en-DE" smtClean="0"/>
              <a:t>01.12.23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E27FF-7AF1-9EC1-96A5-3865A53F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8BBAF-1CBE-D1D6-8404-503542F5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8183-C750-0C4B-AF45-1A57C052F1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129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648D-4144-D9E7-F108-02EDCBB3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23CA8-9F9F-BA60-8B3B-E0D596FE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61828-95DE-BBE3-CDA2-65E9B102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BDBB-699E-9B4E-9FF2-55AFAC9BEB39}" type="datetimeFigureOut">
              <a:rPr lang="en-DE" smtClean="0"/>
              <a:t>01.12.23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34AF3-658C-0B53-355D-3A43ACBE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3AF6C-56FA-C68B-E799-5D374726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8183-C750-0C4B-AF45-1A57C052F1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72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6C0-3B4D-8F41-EF13-3960546A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306CF-2422-AB58-E0D6-204D95145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C40DD-CF1E-F952-2135-DC21BC5CD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9F908-EA65-150B-1484-C6A51C7F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BDBB-699E-9B4E-9FF2-55AFAC9BEB39}" type="datetimeFigureOut">
              <a:rPr lang="en-DE" smtClean="0"/>
              <a:t>01.12.23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B6F13-8A0E-F2C8-1E38-319C5782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1DAF3-C983-15AE-39DE-4EFE410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8183-C750-0C4B-AF45-1A57C052F1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161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266C-D8E7-8B76-5CF0-4F23AEDC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B3F66-9CC9-6B39-101B-3B884539D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4C073-F49D-48A9-A21E-640439004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8C896-0BD8-BDB6-4B22-4BCF2A898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54BA4-8702-FF6D-54A4-BA27FCFED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4D9EF-7AFC-4EDB-8E07-8AC18DCF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BDBB-699E-9B4E-9FF2-55AFAC9BEB39}" type="datetimeFigureOut">
              <a:rPr lang="en-DE" smtClean="0"/>
              <a:t>01.12.23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E09E3-94B7-7353-BC7C-FF8BFD30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7C60D-6D5D-4257-A8F4-42DFECFE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8183-C750-0C4B-AF45-1A57C052F1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372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C818-81B4-DE16-851A-A5D7A877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9DF32-E865-8FD3-9BB0-2144DA81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BDBB-699E-9B4E-9FF2-55AFAC9BEB39}" type="datetimeFigureOut">
              <a:rPr lang="en-DE" smtClean="0"/>
              <a:t>01.12.23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2A3CC-B45C-7392-AA11-A05032DC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1E8EC-6FE1-EE93-2D62-89266A4E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8183-C750-0C4B-AF45-1A57C052F1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667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F1952-FECF-E3E9-BAED-5E1C193C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BDBB-699E-9B4E-9FF2-55AFAC9BEB39}" type="datetimeFigureOut">
              <a:rPr lang="en-DE" smtClean="0"/>
              <a:t>01.12.23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C9AC7-E00B-8A27-CC44-F0C5CF82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DF74E-D26F-EAC2-2138-DBBCDA49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8183-C750-0C4B-AF45-1A57C052F1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875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B002-8D97-20DA-9E86-5DCAB283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1710-BAD9-0497-6171-B5E1B6C17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D8BC7-4CEF-B16C-4061-C1CC1CCEB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68416-E114-94E7-4E22-ABA43FBB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BDBB-699E-9B4E-9FF2-55AFAC9BEB39}" type="datetimeFigureOut">
              <a:rPr lang="en-DE" smtClean="0"/>
              <a:t>01.12.23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72E50-6BAA-7969-82AD-6F981A44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CD684-6243-589F-6471-B69F9DE3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8183-C750-0C4B-AF45-1A57C052F1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032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5FD5-4388-0A81-2B36-79100591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3D48C-3709-1EEC-341A-56EA87150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74B2A-F85E-017A-5B99-D57199FAC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A9407-E58C-5DC0-8C25-712CC5A7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BDBB-699E-9B4E-9FF2-55AFAC9BEB39}" type="datetimeFigureOut">
              <a:rPr lang="en-DE" smtClean="0"/>
              <a:t>01.12.23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78D1F-C504-7129-977E-0E86B053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447D1-3EA6-BC6B-74A5-4DA5A815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8183-C750-0C4B-AF45-1A57C052F1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356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72556-B648-836B-11AE-4FCB539C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33602-5847-C395-DC3E-E8982D64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61F2-5C24-8E5E-4B3E-B9EB1A4BC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7BDBB-699E-9B4E-9FF2-55AFAC9BEB39}" type="datetimeFigureOut">
              <a:rPr lang="en-DE" smtClean="0"/>
              <a:t>01.12.23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59E6-8268-C677-B108-3F7463427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8F69-5F8F-BBD8-B290-602BFF264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B8183-C750-0C4B-AF45-1A57C052F1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422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71AA30-EAE0-9652-974E-C81653FE4336}"/>
              </a:ext>
            </a:extLst>
          </p:cNvPr>
          <p:cNvCxnSpPr>
            <a:cxnSpLocks/>
          </p:cNvCxnSpPr>
          <p:nvPr/>
        </p:nvCxnSpPr>
        <p:spPr>
          <a:xfrm>
            <a:off x="5034184" y="3509110"/>
            <a:ext cx="375220" cy="315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3B76FF5-71DF-A246-2B2C-CB6D64260700}"/>
              </a:ext>
            </a:extLst>
          </p:cNvPr>
          <p:cNvCxnSpPr>
            <a:cxnSpLocks/>
          </p:cNvCxnSpPr>
          <p:nvPr/>
        </p:nvCxnSpPr>
        <p:spPr>
          <a:xfrm flipH="1" flipV="1">
            <a:off x="7028539" y="1077388"/>
            <a:ext cx="2270764" cy="172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0393FD-E199-01B6-1C09-478FBF2020AB}"/>
              </a:ext>
            </a:extLst>
          </p:cNvPr>
          <p:cNvCxnSpPr>
            <a:cxnSpLocks/>
          </p:cNvCxnSpPr>
          <p:nvPr/>
        </p:nvCxnSpPr>
        <p:spPr>
          <a:xfrm flipV="1">
            <a:off x="4110080" y="3362541"/>
            <a:ext cx="1391291" cy="1603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F179E-F323-18CE-5665-C23AFDA218CD}"/>
              </a:ext>
            </a:extLst>
          </p:cNvPr>
          <p:cNvSpPr/>
          <p:nvPr/>
        </p:nvSpPr>
        <p:spPr>
          <a:xfrm>
            <a:off x="1592941" y="5252482"/>
            <a:ext cx="1775459" cy="11165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C07908-A021-5463-7A70-B4398624585A}"/>
              </a:ext>
            </a:extLst>
          </p:cNvPr>
          <p:cNvCxnSpPr>
            <a:cxnSpLocks/>
          </p:cNvCxnSpPr>
          <p:nvPr/>
        </p:nvCxnSpPr>
        <p:spPr>
          <a:xfrm>
            <a:off x="3139800" y="5931324"/>
            <a:ext cx="452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80C52A-446B-61C4-55ED-0420346775F7}"/>
              </a:ext>
            </a:extLst>
          </p:cNvPr>
          <p:cNvSpPr/>
          <p:nvPr/>
        </p:nvSpPr>
        <p:spPr>
          <a:xfrm flipH="1" flipV="1">
            <a:off x="3239286" y="5802210"/>
            <a:ext cx="258228" cy="258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077A15-3E46-D0A6-9EA4-3E1B30D9467C}"/>
              </a:ext>
            </a:extLst>
          </p:cNvPr>
          <p:cNvSpPr/>
          <p:nvPr/>
        </p:nvSpPr>
        <p:spPr>
          <a:xfrm flipH="1" flipV="1">
            <a:off x="1930781" y="5123658"/>
            <a:ext cx="258228" cy="258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97C6E3-AA56-A280-110E-2FAB98C080C5}"/>
              </a:ext>
            </a:extLst>
          </p:cNvPr>
          <p:cNvCxnSpPr>
            <a:cxnSpLocks/>
            <a:stCxn id="23" idx="2"/>
          </p:cNvCxnSpPr>
          <p:nvPr/>
        </p:nvCxnSpPr>
        <p:spPr>
          <a:xfrm flipV="1">
            <a:off x="2189009" y="5055221"/>
            <a:ext cx="337840" cy="197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7E47EC-7397-C783-8140-7225E4B6EAC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189009" y="5252772"/>
            <a:ext cx="370210" cy="197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F09167-6897-0537-807D-EEE697DFE419}"/>
              </a:ext>
            </a:extLst>
          </p:cNvPr>
          <p:cNvSpPr txBox="1"/>
          <p:nvPr/>
        </p:nvSpPr>
        <p:spPr>
          <a:xfrm>
            <a:off x="1089180" y="5695858"/>
            <a:ext cx="9707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dirty="0"/>
              <a:t>refers to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545AB02-56E9-1FB1-5063-6C2FE8FFBF46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2374199" y="1791764"/>
            <a:ext cx="4019133" cy="203072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020E8E0-4721-8CA0-4959-08D0601931BE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4256131" y="3495459"/>
            <a:ext cx="5784851" cy="174202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437A26-49CD-EBB5-F1BE-1B3DEFDD5F8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286860" y="1218349"/>
            <a:ext cx="0" cy="14355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CB6A024-645E-3D35-A0C5-F23D474D9A2A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7174590" y="3074671"/>
            <a:ext cx="19786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431DA10-497C-AC9F-2E02-DB6CE7B3EAFF}"/>
              </a:ext>
            </a:extLst>
          </p:cNvPr>
          <p:cNvCxnSpPr>
            <a:cxnSpLocks/>
          </p:cNvCxnSpPr>
          <p:nvPr/>
        </p:nvCxnSpPr>
        <p:spPr>
          <a:xfrm>
            <a:off x="5039174" y="568831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1354A8E-249F-E0F3-6882-9D3990EF98F8}"/>
              </a:ext>
            </a:extLst>
          </p:cNvPr>
          <p:cNvCxnSpPr>
            <a:cxnSpLocks/>
          </p:cNvCxnSpPr>
          <p:nvPr/>
        </p:nvCxnSpPr>
        <p:spPr>
          <a:xfrm>
            <a:off x="5158406" y="568831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1188392-914D-C52B-3210-567578AFB84F}"/>
              </a:ext>
            </a:extLst>
          </p:cNvPr>
          <p:cNvSpPr/>
          <p:nvPr/>
        </p:nvSpPr>
        <p:spPr>
          <a:xfrm flipH="1" flipV="1">
            <a:off x="3237156" y="4170975"/>
            <a:ext cx="258228" cy="258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7A0252-6DB7-17BA-B113-76507D88F0E5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3163318" y="4429203"/>
            <a:ext cx="202952" cy="435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7C8B0DF-6778-CF6D-43A3-701D927F7FC9}"/>
              </a:ext>
            </a:extLst>
          </p:cNvPr>
          <p:cNvCxnSpPr>
            <a:cxnSpLocks/>
            <a:endCxn id="57" idx="0"/>
          </p:cNvCxnSpPr>
          <p:nvPr/>
        </p:nvCxnSpPr>
        <p:spPr>
          <a:xfrm flipH="1" flipV="1">
            <a:off x="3366270" y="4429203"/>
            <a:ext cx="239303" cy="508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C5A0DC-D9E9-8D65-6086-577112F446D9}"/>
              </a:ext>
            </a:extLst>
          </p:cNvPr>
          <p:cNvSpPr txBox="1"/>
          <p:nvPr/>
        </p:nvSpPr>
        <p:spPr>
          <a:xfrm>
            <a:off x="3075039" y="2309027"/>
            <a:ext cx="6014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dirty="0"/>
              <a:t>with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02452A0-D48A-8EB4-39DE-938B2D5BFEF3}"/>
              </a:ext>
            </a:extLst>
          </p:cNvPr>
          <p:cNvSpPr/>
          <p:nvPr/>
        </p:nvSpPr>
        <p:spPr>
          <a:xfrm flipH="1" flipV="1">
            <a:off x="4593558" y="5104608"/>
            <a:ext cx="258228" cy="258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7D9C88B-2A6B-3DFA-4EF8-06D0C406D301}"/>
              </a:ext>
            </a:extLst>
          </p:cNvPr>
          <p:cNvCxnSpPr>
            <a:cxnSpLocks/>
            <a:stCxn id="76" idx="6"/>
          </p:cNvCxnSpPr>
          <p:nvPr/>
        </p:nvCxnSpPr>
        <p:spPr>
          <a:xfrm flipH="1" flipV="1">
            <a:off x="4156258" y="5010777"/>
            <a:ext cx="437300" cy="222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85D6FB7-52B0-B374-A2D2-1E36265CCD96}"/>
              </a:ext>
            </a:extLst>
          </p:cNvPr>
          <p:cNvCxnSpPr>
            <a:cxnSpLocks/>
            <a:endCxn id="76" idx="6"/>
          </p:cNvCxnSpPr>
          <p:nvPr/>
        </p:nvCxnSpPr>
        <p:spPr>
          <a:xfrm flipV="1">
            <a:off x="4156258" y="5233722"/>
            <a:ext cx="437300" cy="216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4F9D8DF-CE6D-1A7B-28CF-0DA874DD49AC}"/>
              </a:ext>
            </a:extLst>
          </p:cNvPr>
          <p:cNvSpPr/>
          <p:nvPr/>
        </p:nvSpPr>
        <p:spPr>
          <a:xfrm flipH="1" flipV="1">
            <a:off x="5107531" y="3529658"/>
            <a:ext cx="258228" cy="258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E3E377B-4801-3128-98BF-BC3E6FB53B32}"/>
              </a:ext>
            </a:extLst>
          </p:cNvPr>
          <p:cNvSpPr/>
          <p:nvPr/>
        </p:nvSpPr>
        <p:spPr>
          <a:xfrm flipH="1" flipV="1">
            <a:off x="4451775" y="4305773"/>
            <a:ext cx="258228" cy="258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7157A81-5818-607D-D896-9A622347A56E}"/>
              </a:ext>
            </a:extLst>
          </p:cNvPr>
          <p:cNvCxnSpPr>
            <a:cxnSpLocks/>
            <a:endCxn id="93" idx="7"/>
          </p:cNvCxnSpPr>
          <p:nvPr/>
        </p:nvCxnSpPr>
        <p:spPr>
          <a:xfrm flipV="1">
            <a:off x="3954879" y="4526184"/>
            <a:ext cx="534713" cy="335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4F472BF-8990-F060-1E8B-4EB54ECE1F79}"/>
              </a:ext>
            </a:extLst>
          </p:cNvPr>
          <p:cNvCxnSpPr>
            <a:cxnSpLocks/>
            <a:endCxn id="93" idx="7"/>
          </p:cNvCxnSpPr>
          <p:nvPr/>
        </p:nvCxnSpPr>
        <p:spPr>
          <a:xfrm flipV="1">
            <a:off x="4202436" y="4526184"/>
            <a:ext cx="287156" cy="562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EF5D03E-7C7D-7A14-00F6-AE9F27A66F53}"/>
              </a:ext>
            </a:extLst>
          </p:cNvPr>
          <p:cNvCxnSpPr>
            <a:cxnSpLocks/>
          </p:cNvCxnSpPr>
          <p:nvPr/>
        </p:nvCxnSpPr>
        <p:spPr>
          <a:xfrm rot="16200000">
            <a:off x="6286860" y="116013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EF20436-D29B-6722-EBDB-4E6D74892321}"/>
              </a:ext>
            </a:extLst>
          </p:cNvPr>
          <p:cNvCxnSpPr>
            <a:cxnSpLocks/>
          </p:cNvCxnSpPr>
          <p:nvPr/>
        </p:nvCxnSpPr>
        <p:spPr>
          <a:xfrm rot="16200000">
            <a:off x="6286860" y="1280025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BFA8B7CC-7947-5395-9961-AA3E3252FBB6}"/>
              </a:ext>
            </a:extLst>
          </p:cNvPr>
          <p:cNvSpPr/>
          <p:nvPr/>
        </p:nvSpPr>
        <p:spPr>
          <a:xfrm flipH="1" flipV="1">
            <a:off x="6157746" y="2067843"/>
            <a:ext cx="258228" cy="258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4E2121F-46CB-46E8-8614-57F9D6D70F5D}"/>
              </a:ext>
            </a:extLst>
          </p:cNvPr>
          <p:cNvCxnSpPr>
            <a:cxnSpLocks/>
            <a:stCxn id="102" idx="0"/>
          </p:cNvCxnSpPr>
          <p:nvPr/>
        </p:nvCxnSpPr>
        <p:spPr>
          <a:xfrm>
            <a:off x="6286860" y="2326071"/>
            <a:ext cx="258228" cy="41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5671685-7BA8-DBDA-1F6F-22BE49604D74}"/>
              </a:ext>
            </a:extLst>
          </p:cNvPr>
          <p:cNvCxnSpPr>
            <a:cxnSpLocks/>
            <a:endCxn id="102" idx="0"/>
          </p:cNvCxnSpPr>
          <p:nvPr/>
        </p:nvCxnSpPr>
        <p:spPr>
          <a:xfrm flipV="1">
            <a:off x="6058260" y="2326071"/>
            <a:ext cx="228600" cy="394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78D6BAE-C7C0-124B-BBDF-D85D1CB7222E}"/>
              </a:ext>
            </a:extLst>
          </p:cNvPr>
          <p:cNvSpPr txBox="1"/>
          <p:nvPr/>
        </p:nvSpPr>
        <p:spPr>
          <a:xfrm>
            <a:off x="5835294" y="1608173"/>
            <a:ext cx="9039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dirty="0"/>
              <a:t>open at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816B772-45C2-D918-9050-EC8A418F82C2}"/>
              </a:ext>
            </a:extLst>
          </p:cNvPr>
          <p:cNvSpPr txBox="1"/>
          <p:nvPr/>
        </p:nvSpPr>
        <p:spPr>
          <a:xfrm>
            <a:off x="5931718" y="5049056"/>
            <a:ext cx="6014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dirty="0"/>
              <a:t>with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D327B66-5536-A656-708A-2E3DF703F2E3}"/>
              </a:ext>
            </a:extLst>
          </p:cNvPr>
          <p:cNvSpPr txBox="1"/>
          <p:nvPr/>
        </p:nvSpPr>
        <p:spPr>
          <a:xfrm>
            <a:off x="4424607" y="3881431"/>
            <a:ext cx="9707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dirty="0"/>
              <a:t>refers to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4BFE9F6-A044-29B1-C7C3-DA88A80E7A13}"/>
              </a:ext>
            </a:extLst>
          </p:cNvPr>
          <p:cNvSpPr/>
          <p:nvPr/>
        </p:nvSpPr>
        <p:spPr>
          <a:xfrm flipH="1" flipV="1">
            <a:off x="7451361" y="2937728"/>
            <a:ext cx="258228" cy="258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BF75C00-29FF-6ACF-0A7A-A3F1AF5A1A21}"/>
              </a:ext>
            </a:extLst>
          </p:cNvPr>
          <p:cNvSpPr txBox="1"/>
          <p:nvPr/>
        </p:nvSpPr>
        <p:spPr>
          <a:xfrm>
            <a:off x="7703238" y="3276498"/>
            <a:ext cx="95090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handled</a:t>
            </a:r>
          </a:p>
          <a:p>
            <a:pPr algn="ctr"/>
            <a:r>
              <a:rPr lang="en-DE" dirty="0"/>
              <a:t>by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C2DEA7-0C93-4AC6-AB42-11D4E1B9C038}"/>
              </a:ext>
            </a:extLst>
          </p:cNvPr>
          <p:cNvCxnSpPr>
            <a:cxnSpLocks/>
            <a:stCxn id="113" idx="6"/>
          </p:cNvCxnSpPr>
          <p:nvPr/>
        </p:nvCxnSpPr>
        <p:spPr>
          <a:xfrm flipH="1" flipV="1">
            <a:off x="7028539" y="2878353"/>
            <a:ext cx="422822" cy="1884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E4AA10A-7604-86D7-A42E-3A1D421E906A}"/>
              </a:ext>
            </a:extLst>
          </p:cNvPr>
          <p:cNvCxnSpPr>
            <a:cxnSpLocks/>
            <a:stCxn id="113" idx="6"/>
          </p:cNvCxnSpPr>
          <p:nvPr/>
        </p:nvCxnSpPr>
        <p:spPr>
          <a:xfrm flipH="1">
            <a:off x="7028539" y="3066842"/>
            <a:ext cx="422822" cy="22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0FB5732-7240-66C3-2545-7FA213CAD5D0}"/>
              </a:ext>
            </a:extLst>
          </p:cNvPr>
          <p:cNvCxnSpPr>
            <a:cxnSpLocks/>
          </p:cNvCxnSpPr>
          <p:nvPr/>
        </p:nvCxnSpPr>
        <p:spPr>
          <a:xfrm flipV="1">
            <a:off x="7148557" y="1117346"/>
            <a:ext cx="274400" cy="3291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EDD9BC1-DC38-F65A-700F-4C73ADDB6B1B}"/>
              </a:ext>
            </a:extLst>
          </p:cNvPr>
          <p:cNvCxnSpPr>
            <a:cxnSpLocks/>
          </p:cNvCxnSpPr>
          <p:nvPr/>
        </p:nvCxnSpPr>
        <p:spPr>
          <a:xfrm flipV="1">
            <a:off x="7236656" y="1192464"/>
            <a:ext cx="280366" cy="345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182BBFED-7F3F-AF51-60E4-91252829B0C8}"/>
              </a:ext>
            </a:extLst>
          </p:cNvPr>
          <p:cNvSpPr/>
          <p:nvPr/>
        </p:nvSpPr>
        <p:spPr>
          <a:xfrm flipH="1" flipV="1">
            <a:off x="8687117" y="2292631"/>
            <a:ext cx="258228" cy="258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4144880-8BE8-6B88-C6BA-28EECC241C06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 flipV="1">
            <a:off x="8907528" y="2513042"/>
            <a:ext cx="338093" cy="447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7EF3D3C-1E30-77F4-2562-47928144A419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 flipV="1">
            <a:off x="8907528" y="2513042"/>
            <a:ext cx="608735" cy="2013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B168E3-8CD2-2B0C-8762-AC78164D0251}"/>
              </a:ext>
            </a:extLst>
          </p:cNvPr>
          <p:cNvSpPr/>
          <p:nvPr/>
        </p:nvSpPr>
        <p:spPr>
          <a:xfrm>
            <a:off x="5399130" y="376772"/>
            <a:ext cx="1775460" cy="841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Company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CFF074-2BA7-9189-B33C-4D5A50C0E27F}"/>
              </a:ext>
            </a:extLst>
          </p:cNvPr>
          <p:cNvSpPr/>
          <p:nvPr/>
        </p:nvSpPr>
        <p:spPr>
          <a:xfrm>
            <a:off x="5399130" y="2653882"/>
            <a:ext cx="1775460" cy="841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Vacancy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EF370C-BFEE-19D4-C11A-4F085F5C9505}"/>
              </a:ext>
            </a:extLst>
          </p:cNvPr>
          <p:cNvSpPr/>
          <p:nvPr/>
        </p:nvSpPr>
        <p:spPr>
          <a:xfrm>
            <a:off x="9153252" y="2653882"/>
            <a:ext cx="1775460" cy="841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Contact person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901473B-B2BA-BAA7-CD40-959211041D53}"/>
              </a:ext>
            </a:extLst>
          </p:cNvPr>
          <p:cNvSpPr/>
          <p:nvPr/>
        </p:nvSpPr>
        <p:spPr>
          <a:xfrm>
            <a:off x="2480671" y="4816694"/>
            <a:ext cx="1775460" cy="841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Interaction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2BBE52-11AA-9411-3C81-337FE6B17440}"/>
              </a:ext>
            </a:extLst>
          </p:cNvPr>
          <p:cNvSpPr txBox="1"/>
          <p:nvPr/>
        </p:nvSpPr>
        <p:spPr>
          <a:xfrm>
            <a:off x="7535835" y="1709773"/>
            <a:ext cx="10620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dirty="0"/>
              <a:t>works for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8546DA7-0C72-B658-ABA1-1EF042293ABD}"/>
              </a:ext>
            </a:extLst>
          </p:cNvPr>
          <p:cNvCxnSpPr>
            <a:cxnSpLocks/>
          </p:cNvCxnSpPr>
          <p:nvPr/>
        </p:nvCxnSpPr>
        <p:spPr>
          <a:xfrm rot="16200000">
            <a:off x="10040982" y="3559286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55EFD6E-0DEB-56F2-51CD-E07E12DF7EB3}"/>
              </a:ext>
            </a:extLst>
          </p:cNvPr>
          <p:cNvSpPr/>
          <p:nvPr/>
        </p:nvSpPr>
        <p:spPr>
          <a:xfrm flipH="1" flipV="1">
            <a:off x="9911868" y="3655399"/>
            <a:ext cx="258228" cy="258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7711B1-0F97-0F4B-73DF-D2CD5D1DA353}"/>
              </a:ext>
            </a:extLst>
          </p:cNvPr>
          <p:cNvCxnSpPr>
            <a:cxnSpLocks/>
          </p:cNvCxnSpPr>
          <p:nvPr/>
        </p:nvCxnSpPr>
        <p:spPr>
          <a:xfrm>
            <a:off x="8767017" y="2808357"/>
            <a:ext cx="0" cy="502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2348789A-34DB-BBCF-73C6-8B568C90B1C0}"/>
              </a:ext>
            </a:extLst>
          </p:cNvPr>
          <p:cNvSpPr/>
          <p:nvPr/>
        </p:nvSpPr>
        <p:spPr>
          <a:xfrm flipH="1" flipV="1">
            <a:off x="8639494" y="2945556"/>
            <a:ext cx="258228" cy="2582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77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Marten Dreger</dc:creator>
  <cp:lastModifiedBy>Marten Dreger</cp:lastModifiedBy>
  <cp:revision>3</cp:revision>
  <dcterms:created xsi:type="dcterms:W3CDTF">2023-11-30T04:43:39Z</dcterms:created>
  <dcterms:modified xsi:type="dcterms:W3CDTF">2023-12-01T07:20:21Z</dcterms:modified>
</cp:coreProperties>
</file>