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26F-6ABD-4A87-9379-7BE57EDE2927}" type="datetimeFigureOut">
              <a:rPr lang="nl-NL" smtClean="0"/>
              <a:t>20-5-2015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3B7A-0029-44D4-A9CE-9B57FE3DB6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16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26F-6ABD-4A87-9379-7BE57EDE2927}" type="datetimeFigureOut">
              <a:rPr lang="nl-NL" smtClean="0"/>
              <a:t>20-5-2015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3B7A-0029-44D4-A9CE-9B57FE3DB6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725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26F-6ABD-4A87-9379-7BE57EDE2927}" type="datetimeFigureOut">
              <a:rPr lang="nl-NL" smtClean="0"/>
              <a:t>20-5-2015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3B7A-0029-44D4-A9CE-9B57FE3DB6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374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26F-6ABD-4A87-9379-7BE57EDE2927}" type="datetimeFigureOut">
              <a:rPr lang="nl-NL" smtClean="0"/>
              <a:t>20-5-2015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3B7A-0029-44D4-A9CE-9B57FE3DB6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8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26F-6ABD-4A87-9379-7BE57EDE2927}" type="datetimeFigureOut">
              <a:rPr lang="nl-NL" smtClean="0"/>
              <a:t>20-5-2015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3B7A-0029-44D4-A9CE-9B57FE3DB6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47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26F-6ABD-4A87-9379-7BE57EDE2927}" type="datetimeFigureOut">
              <a:rPr lang="nl-NL" smtClean="0"/>
              <a:t>20-5-2015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3B7A-0029-44D4-A9CE-9B57FE3DB6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5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26F-6ABD-4A87-9379-7BE57EDE2927}" type="datetimeFigureOut">
              <a:rPr lang="nl-NL" smtClean="0"/>
              <a:t>20-5-2015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3B7A-0029-44D4-A9CE-9B57FE3DB6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04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26F-6ABD-4A87-9379-7BE57EDE2927}" type="datetimeFigureOut">
              <a:rPr lang="nl-NL" smtClean="0"/>
              <a:t>20-5-2015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3B7A-0029-44D4-A9CE-9B57FE3DB6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43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26F-6ABD-4A87-9379-7BE57EDE2927}" type="datetimeFigureOut">
              <a:rPr lang="nl-NL" smtClean="0"/>
              <a:t>20-5-2015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3B7A-0029-44D4-A9CE-9B57FE3DB6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6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26F-6ABD-4A87-9379-7BE57EDE2927}" type="datetimeFigureOut">
              <a:rPr lang="nl-NL" smtClean="0"/>
              <a:t>20-5-2015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3B7A-0029-44D4-A9CE-9B57FE3DB6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97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C26F-6ABD-4A87-9379-7BE57EDE2927}" type="datetimeFigureOut">
              <a:rPr lang="nl-NL" smtClean="0"/>
              <a:t>20-5-2015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3B7A-0029-44D4-A9CE-9B57FE3DB6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55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C26F-6ABD-4A87-9379-7BE57EDE2927}" type="datetimeFigureOut">
              <a:rPr lang="nl-NL" smtClean="0"/>
              <a:t>20-5-2015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3B7A-0029-44D4-A9CE-9B57FE3DB6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47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s\Universiteit\Heuristieken\Networking1 correc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28800"/>
            <a:ext cx="6061150" cy="38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-99392"/>
            <a:ext cx="7412360" cy="1080120"/>
          </a:xfrm>
        </p:spPr>
        <p:txBody>
          <a:bodyPr/>
          <a:lstStyle/>
          <a:p>
            <a:r>
              <a:rPr lang="nl-NL" dirty="0" smtClean="0"/>
              <a:t>Graafkleuring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5109672"/>
            <a:ext cx="6400800" cy="1752600"/>
          </a:xfrm>
        </p:spPr>
        <p:txBody>
          <a:bodyPr/>
          <a:lstStyle/>
          <a:p>
            <a:r>
              <a:rPr lang="nl-NL" dirty="0" smtClean="0"/>
              <a:t>Marten Folkertsma, Jenny Hasenack en Jeroen Meijaard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238577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 smtClean="0"/>
              <a:t>Onderzoek naar de invloeden op het kleurgetal van een graaf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2578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715200" cy="850106"/>
          </a:xfrm>
        </p:spPr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nl-NL" dirty="0" smtClean="0"/>
              <a:t>Case </a:t>
            </a:r>
          </a:p>
          <a:p>
            <a:r>
              <a:rPr lang="nl-NL" dirty="0" smtClean="0"/>
              <a:t>Onderzoek</a:t>
            </a:r>
          </a:p>
          <a:p>
            <a:r>
              <a:rPr lang="nl-NL" dirty="0" smtClean="0"/>
              <a:t>Methode – algoritmes</a:t>
            </a:r>
          </a:p>
          <a:p>
            <a:r>
              <a:rPr lang="nl-NL" dirty="0" smtClean="0"/>
              <a:t>Resultaten</a:t>
            </a:r>
          </a:p>
          <a:p>
            <a:r>
              <a:rPr lang="nl-NL" dirty="0" smtClean="0"/>
              <a:t>Conclusie</a:t>
            </a:r>
          </a:p>
          <a:p>
            <a:r>
              <a:rPr lang="nl-NL" dirty="0" smtClean="0"/>
              <a:t>Vervolgonderzoek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20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32848" cy="63408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Case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Kaartekleuren </a:t>
            </a:r>
          </a:p>
          <a:p>
            <a:r>
              <a:rPr lang="nl-NL" dirty="0" smtClean="0"/>
              <a:t>Netwerkkleuren</a:t>
            </a:r>
          </a:p>
          <a:p>
            <a:r>
              <a:rPr lang="nl-NL" dirty="0" smtClean="0"/>
              <a:t>Grafen</a:t>
            </a:r>
          </a:p>
          <a:p>
            <a:pPr lvl="1"/>
            <a:r>
              <a:rPr lang="nl-NL" dirty="0" smtClean="0"/>
              <a:t>Knoop</a:t>
            </a:r>
          </a:p>
          <a:p>
            <a:pPr lvl="1"/>
            <a:r>
              <a:rPr lang="nl-NL" dirty="0" smtClean="0"/>
              <a:t>Zijde</a:t>
            </a: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939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0"/>
            <a:ext cx="8229600" cy="1143000"/>
          </a:xfrm>
        </p:spPr>
        <p:txBody>
          <a:bodyPr/>
          <a:lstStyle/>
          <a:p>
            <a:r>
              <a:rPr lang="nl-NL" dirty="0" smtClean="0"/>
              <a:t>Onderzoek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Eigenschappen graaf</a:t>
            </a:r>
          </a:p>
          <a:p>
            <a:pPr lvl="1"/>
            <a:r>
              <a:rPr lang="nl-NL" dirty="0" smtClean="0"/>
              <a:t>Grootste clique</a:t>
            </a:r>
          </a:p>
          <a:p>
            <a:pPr lvl="1"/>
            <a:r>
              <a:rPr lang="nl-NL" dirty="0" smtClean="0"/>
              <a:t>Maximale Graad</a:t>
            </a:r>
          </a:p>
          <a:p>
            <a:pPr lvl="1"/>
            <a:r>
              <a:rPr lang="nl-NL" dirty="0" smtClean="0"/>
              <a:t>Connectiviteit</a:t>
            </a:r>
            <a:endParaRPr lang="nl-NL" dirty="0"/>
          </a:p>
          <a:p>
            <a:r>
              <a:rPr lang="nl-NL" dirty="0" smtClean="0"/>
              <a:t>Zeven Algoritmes</a:t>
            </a:r>
          </a:p>
        </p:txBody>
      </p:sp>
    </p:spTree>
    <p:extLst>
      <p:ext uri="{BB962C8B-B14F-4D97-AF65-F5344CB8AC3E}">
        <p14:creationId xmlns:p14="http://schemas.microsoft.com/office/powerpoint/2010/main" val="292458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74024" cy="764704"/>
          </a:xfrm>
        </p:spPr>
        <p:txBody>
          <a:bodyPr>
            <a:normAutofit/>
          </a:bodyPr>
          <a:lstStyle/>
          <a:p>
            <a:r>
              <a:rPr lang="nl-NL" dirty="0" smtClean="0"/>
              <a:t>Methode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5040560"/>
          </a:xfrm>
        </p:spPr>
        <p:txBody>
          <a:bodyPr/>
          <a:lstStyle/>
          <a:p>
            <a:r>
              <a:rPr lang="nl-NL" dirty="0" smtClean="0"/>
              <a:t>Constructief</a:t>
            </a:r>
          </a:p>
          <a:p>
            <a:pPr marL="0" indent="0">
              <a:buNone/>
            </a:pPr>
            <a:r>
              <a:rPr lang="nl-NL" dirty="0" smtClean="0"/>
              <a:t>	- Laagste kleur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- Knoop met meeste buren eerst	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32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0568" y="-35598"/>
            <a:ext cx="8229600" cy="1143000"/>
          </a:xfrm>
        </p:spPr>
        <p:txBody>
          <a:bodyPr/>
          <a:lstStyle/>
          <a:p>
            <a:r>
              <a:rPr lang="nl-NL" dirty="0" smtClean="0"/>
              <a:t>Methode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r>
              <a:rPr lang="nl-NL" dirty="0" smtClean="0"/>
              <a:t>Iteratief</a:t>
            </a:r>
          </a:p>
          <a:p>
            <a:pPr lvl="1"/>
            <a:r>
              <a:rPr lang="nl-NL" dirty="0" smtClean="0"/>
              <a:t>Simulated annealing</a:t>
            </a:r>
          </a:p>
          <a:p>
            <a:pPr lvl="1"/>
            <a:r>
              <a:rPr lang="nl-NL" dirty="0" smtClean="0"/>
              <a:t>Evaluatie op aantal conflicten</a:t>
            </a:r>
          </a:p>
          <a:p>
            <a:pPr lvl="1"/>
            <a:r>
              <a:rPr lang="nl-NL" dirty="0" smtClean="0"/>
              <a:t>Kleurniveaus</a:t>
            </a:r>
          </a:p>
          <a:p>
            <a:pPr marL="457200" lvl="1" indent="0">
              <a:buNone/>
            </a:pPr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852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12576" y="-171400"/>
            <a:ext cx="8229600" cy="1143000"/>
          </a:xfrm>
        </p:spPr>
        <p:txBody>
          <a:bodyPr/>
          <a:lstStyle/>
          <a:p>
            <a:r>
              <a:rPr lang="nl-NL" dirty="0" smtClean="0"/>
              <a:t>Methode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nl-NL" dirty="0" smtClean="0"/>
              <a:t>Hybride</a:t>
            </a:r>
          </a:p>
          <a:p>
            <a:pPr lvl="1"/>
            <a:r>
              <a:rPr lang="nl-NL" dirty="0" smtClean="0"/>
              <a:t>Op basis van Hillclimber</a:t>
            </a:r>
          </a:p>
          <a:p>
            <a:pPr lvl="1"/>
            <a:r>
              <a:rPr lang="nl-NL" dirty="0" smtClean="0"/>
              <a:t>Constructieve tussentstap  </a:t>
            </a:r>
          </a:p>
          <a:p>
            <a:pPr lvl="1"/>
            <a:r>
              <a:rPr lang="nl-NL" dirty="0" smtClean="0"/>
              <a:t>Ketting tussen kleurniveaus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799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972" y="0"/>
            <a:ext cx="8229600" cy="946417"/>
          </a:xfrm>
        </p:spPr>
        <p:txBody>
          <a:bodyPr/>
          <a:lstStyle/>
          <a:p>
            <a:r>
              <a:rPr lang="nl-NL" dirty="0" smtClean="0"/>
              <a:t>Resultaten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nl-NL" dirty="0" smtClean="0"/>
              <a:t>Algoritmes gerund voor 1000 willekeurige grafen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309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4311"/>
            <a:ext cx="8229600" cy="1018425"/>
          </a:xfrm>
        </p:spPr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543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Graafkleuring</vt:lpstr>
      <vt:lpstr>Inhoudsopgave</vt:lpstr>
      <vt:lpstr>Case</vt:lpstr>
      <vt:lpstr>Onderzoek</vt:lpstr>
      <vt:lpstr>Methode </vt:lpstr>
      <vt:lpstr>Methode</vt:lpstr>
      <vt:lpstr>Methode</vt:lpstr>
      <vt:lpstr>Resultaten</vt:lpstr>
      <vt:lpstr>Conclusie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Graafkleuring</dc:title>
  <dc:creator>marten.folkertsma@gmail.com</dc:creator>
  <cp:lastModifiedBy>marten.folkertsma@gmail.com</cp:lastModifiedBy>
  <cp:revision>9</cp:revision>
  <dcterms:created xsi:type="dcterms:W3CDTF">2015-05-20T10:26:17Z</dcterms:created>
  <dcterms:modified xsi:type="dcterms:W3CDTF">2015-05-20T10:57:59Z</dcterms:modified>
</cp:coreProperties>
</file>