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374E-6222-4531-9E82-09D822C85DED}" type="datetimeFigureOut">
              <a:rPr lang="nl-NL" smtClean="0"/>
              <a:t>1-5-2015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6A71-AA4B-4B4E-8801-B0EFB8BB2F5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978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374E-6222-4531-9E82-09D822C85DED}" type="datetimeFigureOut">
              <a:rPr lang="nl-NL" smtClean="0"/>
              <a:t>1-5-2015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6A71-AA4B-4B4E-8801-B0EFB8BB2F5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007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374E-6222-4531-9E82-09D822C85DED}" type="datetimeFigureOut">
              <a:rPr lang="nl-NL" smtClean="0"/>
              <a:t>1-5-2015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6A71-AA4B-4B4E-8801-B0EFB8BB2F5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95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374E-6222-4531-9E82-09D822C85DED}" type="datetimeFigureOut">
              <a:rPr lang="nl-NL" smtClean="0"/>
              <a:t>1-5-2015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6A71-AA4B-4B4E-8801-B0EFB8BB2F5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481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374E-6222-4531-9E82-09D822C85DED}" type="datetimeFigureOut">
              <a:rPr lang="nl-NL" smtClean="0"/>
              <a:t>1-5-2015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6A71-AA4B-4B4E-8801-B0EFB8BB2F5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004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374E-6222-4531-9E82-09D822C85DED}" type="datetimeFigureOut">
              <a:rPr lang="nl-NL" smtClean="0"/>
              <a:t>1-5-2015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6A71-AA4B-4B4E-8801-B0EFB8BB2F5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257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374E-6222-4531-9E82-09D822C85DED}" type="datetimeFigureOut">
              <a:rPr lang="nl-NL" smtClean="0"/>
              <a:t>1-5-2015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6A71-AA4B-4B4E-8801-B0EFB8BB2F5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694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374E-6222-4531-9E82-09D822C85DED}" type="datetimeFigureOut">
              <a:rPr lang="nl-NL" smtClean="0"/>
              <a:t>1-5-2015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6A71-AA4B-4B4E-8801-B0EFB8BB2F5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789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374E-6222-4531-9E82-09D822C85DED}" type="datetimeFigureOut">
              <a:rPr lang="nl-NL" smtClean="0"/>
              <a:t>1-5-2015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6A71-AA4B-4B4E-8801-B0EFB8BB2F5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542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374E-6222-4531-9E82-09D822C85DED}" type="datetimeFigureOut">
              <a:rPr lang="nl-NL" smtClean="0"/>
              <a:t>1-5-2015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6A71-AA4B-4B4E-8801-B0EFB8BB2F5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433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374E-6222-4531-9E82-09D822C85DED}" type="datetimeFigureOut">
              <a:rPr lang="nl-NL" smtClean="0"/>
              <a:t>1-5-2015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6A71-AA4B-4B4E-8801-B0EFB8BB2F5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196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F374E-6222-4531-9E82-09D822C85DED}" type="datetimeFigureOut">
              <a:rPr lang="nl-NL" smtClean="0"/>
              <a:t>1-5-2015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06A71-AA4B-4B4E-8801-B0EFB8BB2F5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46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7772400" cy="1470025"/>
          </a:xfrm>
        </p:spPr>
        <p:txBody>
          <a:bodyPr/>
          <a:lstStyle/>
          <a:p>
            <a:r>
              <a:rPr lang="nl-NL" dirty="0" smtClean="0"/>
              <a:t>Team Subliem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996952"/>
            <a:ext cx="6400800" cy="1080120"/>
          </a:xfrm>
        </p:spPr>
        <p:txBody>
          <a:bodyPr/>
          <a:lstStyle/>
          <a:p>
            <a:r>
              <a:rPr lang="nl-NL" dirty="0" smtClean="0"/>
              <a:t>Connecting Differences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746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nl-NL" dirty="0" smtClean="0"/>
              <a:t>Grootste clique</a:t>
            </a:r>
            <a:endParaRPr lang="nl-NL" dirty="0"/>
          </a:p>
        </p:txBody>
      </p:sp>
      <p:pic>
        <p:nvPicPr>
          <p:cNvPr id="7170" name="Picture 2" descr="C:\Users\marte_000\Downloads\clique_vs_color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8840"/>
            <a:ext cx="606494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83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9816"/>
            <a:ext cx="8229600" cy="1143000"/>
          </a:xfrm>
        </p:spPr>
        <p:txBody>
          <a:bodyPr/>
          <a:lstStyle/>
          <a:p>
            <a:r>
              <a:rPr lang="nl-NL" dirty="0" smtClean="0"/>
              <a:t>Blik op de horizon</a:t>
            </a:r>
            <a:endParaRPr lang="nl-NL" dirty="0"/>
          </a:p>
        </p:txBody>
      </p:sp>
      <p:pic>
        <p:nvPicPr>
          <p:cNvPr id="8194" name="Picture 2" descr="C:\Users\marte_000\Downloads\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1" r="-3221"/>
          <a:stretch/>
        </p:blipFill>
        <p:spPr bwMode="auto">
          <a:xfrm>
            <a:off x="971600" y="1772816"/>
            <a:ext cx="7823200" cy="48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28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nl-NL" dirty="0" smtClean="0"/>
              <a:t>Blik op de horizon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4525963"/>
          </a:xfrm>
        </p:spPr>
        <p:txBody>
          <a:bodyPr/>
          <a:lstStyle/>
          <a:p>
            <a:r>
              <a:rPr lang="nl-NL" dirty="0" smtClean="0"/>
              <a:t>Welk verband zien we nu echt?</a:t>
            </a:r>
          </a:p>
          <a:p>
            <a:r>
              <a:rPr lang="nl-NL" dirty="0" smtClean="0"/>
              <a:t>Duidelijk verband vastleggen</a:t>
            </a:r>
          </a:p>
          <a:p>
            <a:r>
              <a:rPr lang="nl-NL" dirty="0" smtClean="0"/>
              <a:t>Validatie van algoritme</a:t>
            </a:r>
          </a:p>
          <a:p>
            <a:pPr lvl="1"/>
            <a:r>
              <a:rPr lang="nl-NL" dirty="0" smtClean="0"/>
              <a:t>Nieuwe algoritmes op basis van:</a:t>
            </a:r>
          </a:p>
          <a:p>
            <a:pPr lvl="2"/>
            <a:r>
              <a:rPr lang="nl-NL" dirty="0" smtClean="0"/>
              <a:t>Kleuring in shell op volgorde</a:t>
            </a:r>
          </a:p>
          <a:p>
            <a:pPr lvl="2"/>
            <a:r>
              <a:rPr lang="nl-NL" dirty="0" smtClean="0"/>
              <a:t>Kleuring op basis van cliques</a:t>
            </a:r>
          </a:p>
          <a:p>
            <a:pPr lvl="2"/>
            <a:r>
              <a:rPr lang="nl-NL" dirty="0" smtClean="0"/>
              <a:t>Extra set van kleuring op basis van itteratie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23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nl-NL" dirty="0" smtClean="0"/>
              <a:t>Lowest color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r>
              <a:rPr lang="nl-NL" dirty="0" smtClean="0"/>
              <a:t>Laagst mogelijke kleurkeuze</a:t>
            </a:r>
          </a:p>
          <a:p>
            <a:r>
              <a:rPr lang="nl-NL" dirty="0" smtClean="0"/>
              <a:t>Random landen selectie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1026" name="Picture 2" descr="https://lh3.googleusercontent.com/-fX3bAJFZV94/UdcWSkKb_VI/AAAAAAAAAB8/PW9b9pBNs34/s0-d/25594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157" y="3140968"/>
            <a:ext cx="5715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59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nl-NL" dirty="0" smtClean="0"/>
              <a:t>ShellColoring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/>
          <a:lstStyle/>
          <a:p>
            <a:r>
              <a:rPr lang="nl-NL" dirty="0" smtClean="0"/>
              <a:t>Selectie landen in shells</a:t>
            </a:r>
          </a:p>
          <a:p>
            <a:r>
              <a:rPr lang="nl-NL" dirty="0" smtClean="0"/>
              <a:t>Selectie buiten en binnen de shell</a:t>
            </a:r>
          </a:p>
          <a:p>
            <a:r>
              <a:rPr lang="nl-NL" dirty="0" smtClean="0"/>
              <a:t>Hypothese shell kan in twee kleuren</a:t>
            </a:r>
          </a:p>
          <a:p>
            <a:r>
              <a:rPr lang="nl-NL" dirty="0" smtClean="0"/>
              <a:t>Direct kleuren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15310">
            <a:off x="2931848" y="4395924"/>
            <a:ext cx="553402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043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nl-NL" dirty="0" smtClean="0"/>
              <a:t>Lowestcolor++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/>
          <a:lstStyle/>
          <a:p>
            <a:r>
              <a:rPr lang="nl-NL" dirty="0" smtClean="0"/>
              <a:t>Combi oude lowestcolor en shell</a:t>
            </a:r>
          </a:p>
          <a:p>
            <a:r>
              <a:rPr lang="nl-NL" dirty="0" smtClean="0"/>
              <a:t>Werkt voor kaarten en socialgraphs</a:t>
            </a:r>
          </a:p>
          <a:p>
            <a:r>
              <a:rPr lang="nl-NL" dirty="0" smtClean="0"/>
              <a:t>Met minder loops</a:t>
            </a:r>
          </a:p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140968"/>
            <a:ext cx="4830832" cy="362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7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nl-NL" dirty="0" smtClean="0"/>
              <a:t>2D Kaart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3074" name="Picture 2" descr="D:\documents\Universiteit\Heuristieken\itsworki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242" r="34242"/>
          <a:stretch/>
        </p:blipFill>
        <p:spPr bwMode="auto">
          <a:xfrm>
            <a:off x="-972617" y="1475107"/>
            <a:ext cx="8831263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7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/>
          <a:lstStyle/>
          <a:p>
            <a:r>
              <a:rPr lang="nl-NL" dirty="0" smtClean="0"/>
              <a:t>Socialdata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098" name="Picture 2" descr="D:\documents\Universiteit\Heuristieken\networkwork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15" y="2132856"/>
            <a:ext cx="7136020" cy="444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50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nl-NL" dirty="0" smtClean="0"/>
              <a:t>Onderzoek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Verband tussen gebruikt aantal kleuren en:</a:t>
            </a:r>
          </a:p>
          <a:p>
            <a:r>
              <a:rPr lang="nl-NL" dirty="0" smtClean="0"/>
              <a:t>Maximaal aantal connecties</a:t>
            </a:r>
          </a:p>
          <a:p>
            <a:r>
              <a:rPr lang="nl-NL" dirty="0" smtClean="0"/>
              <a:t>Totaal aantal connecties</a:t>
            </a:r>
          </a:p>
          <a:p>
            <a:r>
              <a:rPr lang="nl-NL" dirty="0" smtClean="0"/>
              <a:t>Grootste clique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013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nl-NL" dirty="0" smtClean="0"/>
              <a:t>Maximaal aantal connecties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122" name="Picture 2" descr="D:\documents\Universiteit\Heuristieken\max_connection_vs_colors_used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6739136" cy="502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60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1143000"/>
          </a:xfrm>
        </p:spPr>
        <p:txBody>
          <a:bodyPr/>
          <a:lstStyle/>
          <a:p>
            <a:r>
              <a:rPr lang="nl-NL" dirty="0" smtClean="0"/>
              <a:t>Totaal aantal connecties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6146" name="Picture 2" descr="D:\documents\Universiteit\Heuristieken\total_connection_vs_colors_used_m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0832"/>
            <a:ext cx="6840760" cy="510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97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118</Words>
  <Application>Microsoft Office PowerPoint</Application>
  <PresentationFormat>On-screen Show (4:3)</PresentationFormat>
  <Paragraphs>33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Team Subliem</vt:lpstr>
      <vt:lpstr>Lowest color</vt:lpstr>
      <vt:lpstr>ShellColoring</vt:lpstr>
      <vt:lpstr>Lowestcolor++</vt:lpstr>
      <vt:lpstr>2D Kaart</vt:lpstr>
      <vt:lpstr>Socialdata</vt:lpstr>
      <vt:lpstr>Onderzoek</vt:lpstr>
      <vt:lpstr>Maximaal aantal connecties</vt:lpstr>
      <vt:lpstr>Totaal aantal connecties</vt:lpstr>
      <vt:lpstr>Grootste clique</vt:lpstr>
      <vt:lpstr>Blik op de horizon</vt:lpstr>
      <vt:lpstr>Blik op de horizon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Subliem</dc:title>
  <dc:creator>marten.folkertsma@gmail.com</dc:creator>
  <cp:lastModifiedBy>marten.folkertsma@gmail.com</cp:lastModifiedBy>
  <cp:revision>5</cp:revision>
  <dcterms:created xsi:type="dcterms:W3CDTF">2015-05-01T10:13:20Z</dcterms:created>
  <dcterms:modified xsi:type="dcterms:W3CDTF">2015-05-01T11:03:44Z</dcterms:modified>
</cp:coreProperties>
</file>