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1" r:id="rId2"/>
    <p:sldId id="332" r:id="rId3"/>
    <p:sldId id="324" r:id="rId4"/>
    <p:sldId id="330" r:id="rId5"/>
    <p:sldId id="333" r:id="rId6"/>
    <p:sldId id="335" r:id="rId7"/>
    <p:sldId id="334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39915"/>
    <a:srgbClr val="0D8BA0"/>
    <a:srgbClr val="9900FF"/>
    <a:srgbClr val="0F89A1"/>
    <a:srgbClr val="9900CC"/>
    <a:srgbClr val="F39B19"/>
    <a:srgbClr val="1BC7E9"/>
    <a:srgbClr val="81E0F3"/>
    <a:srgbClr val="F49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4" autoAdjust="0"/>
    <p:restoredTop sz="83697" autoAdjust="0"/>
  </p:normalViewPr>
  <p:slideViewPr>
    <p:cSldViewPr>
      <p:cViewPr varScale="1">
        <p:scale>
          <a:sx n="59" d="100"/>
          <a:sy n="59" d="100"/>
        </p:scale>
        <p:origin x="1284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CD062-9CC2-45FC-ACDB-9B14191818BF}" type="datetimeFigureOut">
              <a:rPr lang="zh-TW" altLang="en-US" smtClean="0"/>
              <a:pPr/>
              <a:t>2018/7/25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45D23-0437-467E-B797-0DCB5FD3C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61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Layout</a:t>
            </a:r>
            <a:r>
              <a:rPr lang="en-US" altLang="zh-TW" baseline="0" dirty="0" smtClean="0"/>
              <a:t> (NOT yet)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5D23-0437-467E-B797-0DCB5FD3CB2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41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Layout</a:t>
            </a:r>
            <a:r>
              <a:rPr lang="en-US" altLang="zh-TW" baseline="0" dirty="0" smtClean="0"/>
              <a:t> (NOT yet)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5D23-0437-467E-B797-0DCB5FD3CB2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184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Layout</a:t>
            </a:r>
            <a:r>
              <a:rPr lang="en-US" altLang="zh-TW" baseline="0" dirty="0" smtClean="0"/>
              <a:t> (NOT yet)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5D23-0437-467E-B797-0DCB5FD3CB2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76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Layout</a:t>
            </a:r>
            <a:r>
              <a:rPr lang="en-US" altLang="zh-TW" baseline="0" dirty="0" smtClean="0"/>
              <a:t> (NOT yet)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5D23-0437-467E-B797-0DCB5FD3CB2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11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31C2-8132-4A04-A809-72FA6FA5F66A}" type="datetime1">
              <a:rPr lang="zh-TW" altLang="en-US" smtClean="0"/>
              <a:pPr/>
              <a:t>2018/7/25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04C3-F941-49B9-A108-89C779B119E2}" type="datetime1">
              <a:rPr lang="zh-TW" altLang="en-US" smtClean="0"/>
              <a:pPr/>
              <a:t>2018/7/25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364F-DAE5-4F4C-8292-CF20691704F5}" type="datetime1">
              <a:rPr lang="zh-TW" altLang="en-US" smtClean="0"/>
              <a:pPr/>
              <a:t>2018/7/25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395536" y="6498000"/>
            <a:ext cx="8748464" cy="360000"/>
          </a:xfrm>
          <a:prstGeom prst="rect">
            <a:avLst/>
          </a:prstGeom>
          <a:gradFill flip="none" rotWithShape="1">
            <a:gsLst>
              <a:gs pos="0">
                <a:srgbClr val="0D8BA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74904" y="6520259"/>
            <a:ext cx="2133600" cy="365125"/>
          </a:xfrm>
        </p:spPr>
        <p:txBody>
          <a:bodyPr/>
          <a:lstStyle/>
          <a:p>
            <a:fld id="{D344349B-DB66-4120-941E-C93148E8AB7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6498000"/>
            <a:ext cx="395536" cy="360000"/>
          </a:xfrm>
          <a:prstGeom prst="rect">
            <a:avLst/>
          </a:prstGeom>
          <a:solidFill>
            <a:srgbClr val="F3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C:\Users\Promaster\Desktop\彥陽簡介\master.png"/>
          <p:cNvPicPr>
            <a:picLocks noChangeAspect="1" noChangeArrowheads="1"/>
          </p:cNvPicPr>
          <p:nvPr userDrawn="1"/>
        </p:nvPicPr>
        <p:blipFill>
          <a:blip r:embed="rId2" cstate="print"/>
          <a:srcRect b="3139"/>
          <a:stretch>
            <a:fillRect/>
          </a:stretch>
        </p:blipFill>
        <p:spPr bwMode="auto">
          <a:xfrm>
            <a:off x="539552" y="6534869"/>
            <a:ext cx="1368152" cy="315987"/>
          </a:xfrm>
          <a:prstGeom prst="rect">
            <a:avLst/>
          </a:prstGeom>
          <a:noFill/>
        </p:spPr>
      </p:pic>
      <p:sp>
        <p:nvSpPr>
          <p:cNvPr id="14" name="文字方塊 13"/>
          <p:cNvSpPr txBox="1"/>
          <p:nvPr userDrawn="1"/>
        </p:nvSpPr>
        <p:spPr>
          <a:xfrm>
            <a:off x="1979712" y="6651287"/>
            <a:ext cx="3528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PROMASTER</a:t>
            </a:r>
            <a:r>
              <a:rPr lang="en-US" altLang="zh-TW" sz="1400" b="1" baseline="0" dirty="0" smtClean="0">
                <a:solidFill>
                  <a:schemeClr val="bg1"/>
                </a:solidFill>
              </a:rPr>
              <a:t> TECHNOLOGY CORPORATION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95536" y="1304776"/>
            <a:ext cx="8748464" cy="108000"/>
          </a:xfrm>
          <a:prstGeom prst="rect">
            <a:avLst/>
          </a:prstGeom>
          <a:gradFill flip="none" rotWithShape="1">
            <a:gsLst>
              <a:gs pos="0">
                <a:srgbClr val="0D8BA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1304776"/>
            <a:ext cx="395536" cy="108000"/>
          </a:xfrm>
          <a:prstGeom prst="rect">
            <a:avLst/>
          </a:prstGeom>
          <a:solidFill>
            <a:srgbClr val="F3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7014-79CF-40A0-92F4-40DB76E68434}" type="datetime1">
              <a:rPr lang="zh-TW" altLang="en-US" smtClean="0"/>
              <a:pPr/>
              <a:t>2018/7/25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B88D-CEB4-47B6-AF52-D53E3F18C35A}" type="datetime1">
              <a:rPr lang="zh-TW" altLang="en-US" smtClean="0"/>
              <a:pPr/>
              <a:t>2018/7/25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C86B-7B0D-45CB-9285-00E7C10EE431}" type="datetime1">
              <a:rPr lang="zh-TW" altLang="en-US" smtClean="0"/>
              <a:pPr/>
              <a:t>2018/7/25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CFA8-7EF3-4ED4-8BFD-0445F85A16DE}" type="datetime1">
              <a:rPr lang="zh-TW" altLang="en-US" smtClean="0"/>
              <a:pPr/>
              <a:t>2018/7/25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4787-2C46-42B8-8B68-022E83DC0F9E}" type="datetime1">
              <a:rPr lang="zh-TW" altLang="en-US" smtClean="0"/>
              <a:pPr/>
              <a:t>2018/7/25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8BBB-CAC6-45C2-A1CF-6DCF8C99A955}" type="datetime1">
              <a:rPr lang="zh-TW" altLang="en-US" smtClean="0"/>
              <a:pPr/>
              <a:t>2018/7/25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DB40-0C4F-44F0-AC78-53F51948F6AD}" type="datetime1">
              <a:rPr lang="zh-TW" altLang="en-US" smtClean="0"/>
              <a:pPr/>
              <a:t>2018/7/25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2577050F-4F01-4466-8C91-9E97F67BDCDB}" type="datetime1">
              <a:rPr lang="zh-TW" altLang="en-US" smtClean="0"/>
              <a:pPr/>
              <a:t>2018/7/25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amiccom.com.tw" TargetMode="External"/><Relationship Id="rId2" Type="http://schemas.openxmlformats.org/officeDocument/2006/relationships/hyperlink" Target="http://ww1.microchip.com/downloads/en/DeviceDoc/AcesSetup-6.0.3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jzsl8CL4T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nwUjpWubKQ" TargetMode="External"/><Relationship Id="rId5" Type="http://schemas.openxmlformats.org/officeDocument/2006/relationships/hyperlink" Target="https://www.youtube.com/watch?v=bPXdFuQagkY" TargetMode="External"/><Relationship Id="rId4" Type="http://schemas.openxmlformats.org/officeDocument/2006/relationships/hyperlink" Target="https://www.youtube.com/watch?v=W8XiA6IgFrc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323528" y="846931"/>
            <a:ext cx="4680520" cy="1470025"/>
          </a:xfrm>
        </p:spPr>
        <p:txBody>
          <a:bodyPr/>
          <a:lstStyle/>
          <a:p>
            <a:r>
              <a:rPr lang="en-US" altLang="zh-TW" dirty="0" smtClean="0"/>
              <a:t>Remote Control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323528" y="2780928"/>
            <a:ext cx="4464496" cy="1752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H</a:t>
            </a:r>
            <a:r>
              <a:rPr lang="en-US" altLang="zh-TW" dirty="0" smtClean="0">
                <a:solidFill>
                  <a:schemeClr val="tx1"/>
                </a:solidFill>
              </a:rPr>
              <a:t>ow to p</a:t>
            </a:r>
            <a:r>
              <a:rPr lang="en-US" altLang="zh-TW" dirty="0" smtClean="0">
                <a:solidFill>
                  <a:schemeClr val="tx1"/>
                </a:solidFill>
              </a:rPr>
              <a:t>rogram </a:t>
            </a:r>
            <a:r>
              <a:rPr lang="en-US" altLang="zh-TW" dirty="0" smtClean="0">
                <a:solidFill>
                  <a:schemeClr val="tx1"/>
                </a:solidFill>
              </a:rPr>
              <a:t>Crypto &amp; MCU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864394"/>
            <a:ext cx="3824313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8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FOB and Host board are ready</a:t>
            </a:r>
          </a:p>
          <a:p>
            <a:r>
              <a:rPr lang="en-US" altLang="zh-TW" dirty="0" smtClean="0"/>
              <a:t>There are two tasks to </a:t>
            </a:r>
            <a:r>
              <a:rPr lang="en-US" altLang="zh-TW" dirty="0" smtClean="0"/>
              <a:t>make this demo work</a:t>
            </a:r>
            <a:endParaRPr lang="en-US" altLang="zh-TW" dirty="0" smtClean="0"/>
          </a:p>
          <a:p>
            <a:r>
              <a:rPr lang="en-US" altLang="zh-TW" dirty="0" smtClean="0"/>
              <a:t>First one is crypto configuration, you need to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</a:t>
            </a:r>
            <a:r>
              <a:rPr lang="en-US" altLang="zh-TW" dirty="0" smtClean="0"/>
              <a:t>IC ATSHA204 </a:t>
            </a:r>
            <a:r>
              <a:rPr lang="en-US" altLang="zh-TW" dirty="0" smtClean="0"/>
              <a:t>with you Product key</a:t>
            </a:r>
          </a:p>
          <a:p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is to program MCU internal code flash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755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To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Crypto ATSHA204, you need</a:t>
            </a:r>
          </a:p>
          <a:p>
            <a:pPr lvl="1"/>
            <a:r>
              <a:rPr lang="en-US" altLang="zh-TW" dirty="0" smtClean="0"/>
              <a:t>HW: AT88CK490</a:t>
            </a:r>
            <a:r>
              <a:rPr lang="en-US" altLang="zh-TW" dirty="0"/>
              <a:t>/ </a:t>
            </a:r>
            <a:r>
              <a:rPr lang="en-US" altLang="zh-TW" dirty="0" smtClean="0"/>
              <a:t>AT88CK590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(you can buy directly from </a:t>
            </a:r>
            <a:r>
              <a:rPr lang="en-US" altLang="zh-TW" dirty="0" err="1" smtClean="0"/>
              <a:t>Digikey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SW: ATMEL ACES Tool</a:t>
            </a:r>
          </a:p>
          <a:p>
            <a:pPr marL="457200" lvl="1" indent="0">
              <a:buNone/>
            </a:pP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ww1.microchip.com/downloads/en/DeviceDoc/AcesSetup-6.0.3.exe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Amiccom A9112</a:t>
            </a:r>
          </a:p>
          <a:p>
            <a:pPr lvl="1"/>
            <a:r>
              <a:rPr lang="en-US" altLang="zh-TW" dirty="0" smtClean="0"/>
              <a:t>HW: AMICCOM ICE_V04 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dirty="0">
                <a:hlinkClick r:id="rId3"/>
              </a:rPr>
              <a:t>sales@amiccom.com.tw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SW: </a:t>
            </a:r>
            <a:r>
              <a:rPr lang="en-US" altLang="zh-TW" dirty="0" err="1" smtClean="0"/>
              <a:t>Keil</a:t>
            </a:r>
            <a:r>
              <a:rPr lang="en-US" altLang="zh-TW" dirty="0" smtClean="0"/>
              <a:t>-C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384" y="703014"/>
            <a:ext cx="871983" cy="21602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527" y="3926099"/>
            <a:ext cx="1848353" cy="24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A9112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1550785"/>
            <a:ext cx="252028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Amiccom 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Wire as right picture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P0.4 must to GND before board power on 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484784"/>
            <a:ext cx="6120680" cy="491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641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</a:t>
            </a:r>
            <a:r>
              <a:rPr lang="en-US" altLang="zh-TW" dirty="0" err="1" smtClean="0"/>
              <a:t>Cyrpto</a:t>
            </a:r>
            <a:r>
              <a:rPr lang="en-US" altLang="zh-TW" dirty="0" smtClean="0"/>
              <a:t> ATSHA204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550785"/>
            <a:ext cx="49788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You need to remove ATSHA204 IC on AT88CK490 EVB, it will confuse with ATSHA204 on remote control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Wire </a:t>
            </a:r>
            <a:r>
              <a:rPr lang="en-US" altLang="zh-TW" sz="2400" dirty="0"/>
              <a:t>AT88CK490 </a:t>
            </a:r>
            <a:r>
              <a:rPr lang="en-US" altLang="zh-TW" sz="2400" dirty="0" smtClean="0"/>
              <a:t>VCC, GND, SCL, SDA to FOB or Host boards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Open ACES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If you see the ATSHA204 blue light is on, that mean tool detect the ATSHA204 IC on FOB or Host board</a:t>
            </a:r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130349"/>
            <a:ext cx="3151505" cy="557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077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Video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There are 4 Introduce video </a:t>
            </a:r>
          </a:p>
          <a:p>
            <a:pPr marL="0" indent="0">
              <a:buNone/>
            </a:pPr>
            <a:r>
              <a:rPr lang="en-US" altLang="zh-TW" dirty="0"/>
              <a:t>Program Crypto IC ATSHA204 and MCU A9112 part </a:t>
            </a:r>
            <a:r>
              <a:rPr lang="en-US" altLang="zh-TW" dirty="0" smtClean="0"/>
              <a:t>1</a:t>
            </a:r>
            <a:endParaRPr lang="en-US" altLang="zh-TW" dirty="0" smtClean="0"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www.youtube.com/watch?v=5jzsl8CL4TQ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Program Crypto IC ATSHA204 part 2</a:t>
            </a:r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www.youtube.com/watch?v=W8XiA6IgFrc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Program MCU A9112 (FOB) part 3</a:t>
            </a:r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www.youtube.com/watch?v=bPXdFuQagkY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Program MCU A9112 internal flash. Host side. Part 4</a:t>
            </a:r>
          </a:p>
          <a:p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www.youtube.com/watch?v=WnwUjpWubKQ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0227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8234" y="3284984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7200" dirty="0" smtClean="0"/>
              <a:t>Good Luck !!</a:t>
            </a:r>
            <a:endParaRPr lang="en-US" altLang="zh-TW" sz="7200" dirty="0"/>
          </a:p>
        </p:txBody>
      </p:sp>
    </p:spTree>
    <p:extLst>
      <p:ext uri="{BB962C8B-B14F-4D97-AF65-F5344CB8AC3E}">
        <p14:creationId xmlns:p14="http://schemas.microsoft.com/office/powerpoint/2010/main" val="6475456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5182</TotalTime>
  <Words>255</Words>
  <Application>Microsoft Office PowerPoint</Application>
  <PresentationFormat>如螢幕大小 (4:3)</PresentationFormat>
  <Paragraphs>55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Office 佈景主題</vt:lpstr>
      <vt:lpstr>Remote Control</vt:lpstr>
      <vt:lpstr>Tasks</vt:lpstr>
      <vt:lpstr>Programming Tools</vt:lpstr>
      <vt:lpstr>Program A9112</vt:lpstr>
      <vt:lpstr>Program Cyrpto ATSHA204</vt:lpstr>
      <vt:lpstr>Video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Promaster</dc:creator>
  <cp:lastModifiedBy>Marten</cp:lastModifiedBy>
  <cp:revision>500</cp:revision>
  <cp:lastPrinted>2017-10-20T00:27:33Z</cp:lastPrinted>
  <dcterms:created xsi:type="dcterms:W3CDTF">2015-12-11T01:29:45Z</dcterms:created>
  <dcterms:modified xsi:type="dcterms:W3CDTF">2018-07-25T01:12:29Z</dcterms:modified>
</cp:coreProperties>
</file>