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57" r:id="rId8"/>
    <p:sldId id="273" r:id="rId9"/>
    <p:sldId id="274" r:id="rId10"/>
    <p:sldId id="275" r:id="rId11"/>
    <p:sldId id="269" r:id="rId12"/>
    <p:sldId id="270" r:id="rId13"/>
    <p:sldId id="271" r:id="rId14"/>
    <p:sldId id="272" r:id="rId15"/>
    <p:sldId id="258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A5A5A5"/>
    <a:srgbClr val="262626"/>
    <a:srgbClr val="00FF00"/>
    <a:srgbClr val="9E9E9E"/>
    <a:srgbClr val="53026F"/>
    <a:srgbClr val="598DFD"/>
    <a:srgbClr val="4B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0F27B-0AE0-F843-BB4C-9159AD38BA41}" v="86" dt="2024-02-26T04:44:28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18"/>
  </p:normalViewPr>
  <p:slideViewPr>
    <p:cSldViewPr snapToGrid="0">
      <p:cViewPr varScale="1">
        <p:scale>
          <a:sx n="116" d="100"/>
          <a:sy n="11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remeaux-Bader" userId="b22552c5-8c31-49a1-9339-d3b2c60ed786" providerId="ADAL" clId="{B890F27B-0AE0-F843-BB4C-9159AD38BA41}"/>
    <pc:docChg chg="undo redo custSel addSld delSld modSld">
      <pc:chgData name="Martin Gremeaux-Bader" userId="b22552c5-8c31-49a1-9339-d3b2c60ed786" providerId="ADAL" clId="{B890F27B-0AE0-F843-BB4C-9159AD38BA41}" dt="2024-02-26T04:44:28.099" v="681"/>
      <pc:docMkLst>
        <pc:docMk/>
      </pc:docMkLst>
      <pc:sldChg chg="addSp delSp modSp del mod setBg">
        <pc:chgData name="Martin Gremeaux-Bader" userId="b22552c5-8c31-49a1-9339-d3b2c60ed786" providerId="ADAL" clId="{B890F27B-0AE0-F843-BB4C-9159AD38BA41}" dt="2024-02-06T18:27:52.391" v="206" actId="2696"/>
        <pc:sldMkLst>
          <pc:docMk/>
          <pc:sldMk cId="214460137" sldId="256"/>
        </pc:sldMkLst>
        <pc:spChg chg="del">
          <ac:chgData name="Martin Gremeaux-Bader" userId="b22552c5-8c31-49a1-9339-d3b2c60ed786" providerId="ADAL" clId="{B890F27B-0AE0-F843-BB4C-9159AD38BA41}" dt="2024-02-06T17:57:15.820" v="6" actId="478"/>
          <ac:spMkLst>
            <pc:docMk/>
            <pc:sldMk cId="214460137" sldId="256"/>
            <ac:spMk id="2" creationId="{8A4F85ED-1FBA-417F-60FB-727666592207}"/>
          </ac:spMkLst>
        </pc:spChg>
        <pc:spChg chg="del">
          <ac:chgData name="Martin Gremeaux-Bader" userId="b22552c5-8c31-49a1-9339-d3b2c60ed786" providerId="ADAL" clId="{B890F27B-0AE0-F843-BB4C-9159AD38BA41}" dt="2024-02-06T17:57:16.920" v="7" actId="478"/>
          <ac:spMkLst>
            <pc:docMk/>
            <pc:sldMk cId="214460137" sldId="256"/>
            <ac:spMk id="3" creationId="{0BEAEE01-6048-820C-9840-F73F2CC0E75F}"/>
          </ac:spMkLst>
        </pc:spChg>
        <pc:spChg chg="add del mod">
          <ac:chgData name="Martin Gremeaux-Bader" userId="b22552c5-8c31-49a1-9339-d3b2c60ed786" providerId="ADAL" clId="{B890F27B-0AE0-F843-BB4C-9159AD38BA41}" dt="2024-02-06T18:00:35.250" v="45" actId="478"/>
          <ac:spMkLst>
            <pc:docMk/>
            <pc:sldMk cId="214460137" sldId="256"/>
            <ac:spMk id="4" creationId="{298595A6-568E-DF06-BFDD-E5A2FD93A2BF}"/>
          </ac:spMkLst>
        </pc:spChg>
        <pc:spChg chg="add del mod">
          <ac:chgData name="Martin Gremeaux-Bader" userId="b22552c5-8c31-49a1-9339-d3b2c60ed786" providerId="ADAL" clId="{B890F27B-0AE0-F843-BB4C-9159AD38BA41}" dt="2024-02-06T18:04:15.567" v="75" actId="1076"/>
          <ac:spMkLst>
            <pc:docMk/>
            <pc:sldMk cId="214460137" sldId="256"/>
            <ac:spMk id="5" creationId="{5373C0A5-71F7-8C0C-F460-6F28050DED49}"/>
          </ac:spMkLst>
        </pc:spChg>
        <pc:spChg chg="add mod">
          <ac:chgData name="Martin Gremeaux-Bader" userId="b22552c5-8c31-49a1-9339-d3b2c60ed786" providerId="ADAL" clId="{B890F27B-0AE0-F843-BB4C-9159AD38BA41}" dt="2024-02-06T18:04:15.567" v="75" actId="1076"/>
          <ac:spMkLst>
            <pc:docMk/>
            <pc:sldMk cId="214460137" sldId="256"/>
            <ac:spMk id="6" creationId="{A3983739-750A-6784-F8B2-383934A171E7}"/>
          </ac:spMkLst>
        </pc:spChg>
        <pc:spChg chg="add mod">
          <ac:chgData name="Martin Gremeaux-Bader" userId="b22552c5-8c31-49a1-9339-d3b2c60ed786" providerId="ADAL" clId="{B890F27B-0AE0-F843-BB4C-9159AD38BA41}" dt="2024-02-06T18:04:19.524" v="76" actId="1076"/>
          <ac:spMkLst>
            <pc:docMk/>
            <pc:sldMk cId="214460137" sldId="256"/>
            <ac:spMk id="7" creationId="{7E07B3FE-B3FB-23AE-8581-EDF6DEBB166E}"/>
          </ac:spMkLst>
        </pc:spChg>
        <pc:spChg chg="add mod">
          <ac:chgData name="Martin Gremeaux-Bader" userId="b22552c5-8c31-49a1-9339-d3b2c60ed786" providerId="ADAL" clId="{B890F27B-0AE0-F843-BB4C-9159AD38BA41}" dt="2024-02-06T18:06:55.041" v="119" actId="20577"/>
          <ac:spMkLst>
            <pc:docMk/>
            <pc:sldMk cId="214460137" sldId="256"/>
            <ac:spMk id="8" creationId="{048A9E47-7A65-7F34-95D6-F3AEBE86996F}"/>
          </ac:spMkLst>
        </pc:spChg>
        <pc:spChg chg="add del mod">
          <ac:chgData name="Martin Gremeaux-Bader" userId="b22552c5-8c31-49a1-9339-d3b2c60ed786" providerId="ADAL" clId="{B890F27B-0AE0-F843-BB4C-9159AD38BA41}" dt="2024-02-06T18:04:07.811" v="73"/>
          <ac:spMkLst>
            <pc:docMk/>
            <pc:sldMk cId="214460137" sldId="256"/>
            <ac:spMk id="9" creationId="{F0D00ED9-3D19-051A-1C68-06F356AD5591}"/>
          </ac:spMkLst>
        </pc:spChg>
        <pc:spChg chg="add del mod">
          <ac:chgData name="Martin Gremeaux-Bader" userId="b22552c5-8c31-49a1-9339-d3b2c60ed786" providerId="ADAL" clId="{B890F27B-0AE0-F843-BB4C-9159AD38BA41}" dt="2024-02-06T18:04:07.811" v="73"/>
          <ac:spMkLst>
            <pc:docMk/>
            <pc:sldMk cId="214460137" sldId="256"/>
            <ac:spMk id="10" creationId="{AD7BE1FE-0DD5-80F2-19C4-F1018F5D36EB}"/>
          </ac:spMkLst>
        </pc:spChg>
        <pc:spChg chg="add del mod">
          <ac:chgData name="Martin Gremeaux-Bader" userId="b22552c5-8c31-49a1-9339-d3b2c60ed786" providerId="ADAL" clId="{B890F27B-0AE0-F843-BB4C-9159AD38BA41}" dt="2024-02-06T18:04:07.605" v="72"/>
          <ac:spMkLst>
            <pc:docMk/>
            <pc:sldMk cId="214460137" sldId="256"/>
            <ac:spMk id="11" creationId="{71C46A81-174C-4971-A22A-1A6DB44FBCE0}"/>
          </ac:spMkLst>
        </pc:spChg>
        <pc:spChg chg="add del mod">
          <ac:chgData name="Martin Gremeaux-Bader" userId="b22552c5-8c31-49a1-9339-d3b2c60ed786" providerId="ADAL" clId="{B890F27B-0AE0-F843-BB4C-9159AD38BA41}" dt="2024-02-06T18:04:07.605" v="72"/>
          <ac:spMkLst>
            <pc:docMk/>
            <pc:sldMk cId="214460137" sldId="256"/>
            <ac:spMk id="12" creationId="{3F115B1D-D2C3-8F74-F6A5-C0959ABE1080}"/>
          </ac:spMkLst>
        </pc:spChg>
        <pc:spChg chg="add del mod">
          <ac:chgData name="Martin Gremeaux-Bader" userId="b22552c5-8c31-49a1-9339-d3b2c60ed786" providerId="ADAL" clId="{B890F27B-0AE0-F843-BB4C-9159AD38BA41}" dt="2024-02-06T18:04:07.431" v="71"/>
          <ac:spMkLst>
            <pc:docMk/>
            <pc:sldMk cId="214460137" sldId="256"/>
            <ac:spMk id="13" creationId="{9F9D870A-062D-DF0A-18DB-DB5F2408A323}"/>
          </ac:spMkLst>
        </pc:spChg>
        <pc:spChg chg="add del mod">
          <ac:chgData name="Martin Gremeaux-Bader" userId="b22552c5-8c31-49a1-9339-d3b2c60ed786" providerId="ADAL" clId="{B890F27B-0AE0-F843-BB4C-9159AD38BA41}" dt="2024-02-06T18:04:07.431" v="71"/>
          <ac:spMkLst>
            <pc:docMk/>
            <pc:sldMk cId="214460137" sldId="256"/>
            <ac:spMk id="14" creationId="{AD424F7B-24B2-991A-04BE-D92D95ABCA0A}"/>
          </ac:spMkLst>
        </pc:spChg>
        <pc:spChg chg="add del mod">
          <ac:chgData name="Martin Gremeaux-Bader" userId="b22552c5-8c31-49a1-9339-d3b2c60ed786" providerId="ADAL" clId="{B890F27B-0AE0-F843-BB4C-9159AD38BA41}" dt="2024-02-06T18:04:07.211" v="70"/>
          <ac:spMkLst>
            <pc:docMk/>
            <pc:sldMk cId="214460137" sldId="256"/>
            <ac:spMk id="15" creationId="{56D126AB-55D3-3E8A-7177-97FA2D99F05E}"/>
          </ac:spMkLst>
        </pc:spChg>
        <pc:spChg chg="add del mod">
          <ac:chgData name="Martin Gremeaux-Bader" userId="b22552c5-8c31-49a1-9339-d3b2c60ed786" providerId="ADAL" clId="{B890F27B-0AE0-F843-BB4C-9159AD38BA41}" dt="2024-02-06T18:04:07.211" v="70"/>
          <ac:spMkLst>
            <pc:docMk/>
            <pc:sldMk cId="214460137" sldId="256"/>
            <ac:spMk id="16" creationId="{A9F6C27F-0FAD-DB36-DE28-DD63C30878FD}"/>
          </ac:spMkLst>
        </pc:spChg>
        <pc:spChg chg="add del mod">
          <ac:chgData name="Martin Gremeaux-Bader" userId="b22552c5-8c31-49a1-9339-d3b2c60ed786" providerId="ADAL" clId="{B890F27B-0AE0-F843-BB4C-9159AD38BA41}" dt="2024-02-06T18:04:06.955" v="69"/>
          <ac:spMkLst>
            <pc:docMk/>
            <pc:sldMk cId="214460137" sldId="256"/>
            <ac:spMk id="17" creationId="{A4C89D82-A973-63C2-C07B-77FB8F5598EA}"/>
          </ac:spMkLst>
        </pc:spChg>
        <pc:spChg chg="add del mod">
          <ac:chgData name="Martin Gremeaux-Bader" userId="b22552c5-8c31-49a1-9339-d3b2c60ed786" providerId="ADAL" clId="{B890F27B-0AE0-F843-BB4C-9159AD38BA41}" dt="2024-02-06T18:04:06.955" v="69"/>
          <ac:spMkLst>
            <pc:docMk/>
            <pc:sldMk cId="214460137" sldId="256"/>
            <ac:spMk id="18" creationId="{193A0897-8081-55A2-6375-8E33A4D41BFA}"/>
          </ac:spMkLst>
        </pc:spChg>
        <pc:spChg chg="add del mod">
          <ac:chgData name="Martin Gremeaux-Bader" userId="b22552c5-8c31-49a1-9339-d3b2c60ed786" providerId="ADAL" clId="{B890F27B-0AE0-F843-BB4C-9159AD38BA41}" dt="2024-02-06T18:04:06.850" v="68"/>
          <ac:spMkLst>
            <pc:docMk/>
            <pc:sldMk cId="214460137" sldId="256"/>
            <ac:spMk id="19" creationId="{C5C0CE35-E807-4580-EAF7-2CE8681A700D}"/>
          </ac:spMkLst>
        </pc:spChg>
        <pc:spChg chg="add del mod">
          <ac:chgData name="Martin Gremeaux-Bader" userId="b22552c5-8c31-49a1-9339-d3b2c60ed786" providerId="ADAL" clId="{B890F27B-0AE0-F843-BB4C-9159AD38BA41}" dt="2024-02-06T18:04:06.850" v="68"/>
          <ac:spMkLst>
            <pc:docMk/>
            <pc:sldMk cId="214460137" sldId="256"/>
            <ac:spMk id="20" creationId="{55E0B261-93CC-838F-AD6C-368D306D68BF}"/>
          </ac:spMkLst>
        </pc:spChg>
        <pc:spChg chg="add del mod">
          <ac:chgData name="Martin Gremeaux-Bader" userId="b22552c5-8c31-49a1-9339-d3b2c60ed786" providerId="ADAL" clId="{B890F27B-0AE0-F843-BB4C-9159AD38BA41}" dt="2024-02-06T18:04:06.613" v="67"/>
          <ac:spMkLst>
            <pc:docMk/>
            <pc:sldMk cId="214460137" sldId="256"/>
            <ac:spMk id="21" creationId="{72859DD1-E011-7B49-6E74-C88CF6356078}"/>
          </ac:spMkLst>
        </pc:spChg>
        <pc:spChg chg="add del mod">
          <ac:chgData name="Martin Gremeaux-Bader" userId="b22552c5-8c31-49a1-9339-d3b2c60ed786" providerId="ADAL" clId="{B890F27B-0AE0-F843-BB4C-9159AD38BA41}" dt="2024-02-06T18:04:06.613" v="67"/>
          <ac:spMkLst>
            <pc:docMk/>
            <pc:sldMk cId="214460137" sldId="256"/>
            <ac:spMk id="22" creationId="{EB7A99D3-2094-9C22-7CBF-0453EE151DC7}"/>
          </ac:spMkLst>
        </pc:spChg>
        <pc:spChg chg="add del mod">
          <ac:chgData name="Martin Gremeaux-Bader" userId="b22552c5-8c31-49a1-9339-d3b2c60ed786" providerId="ADAL" clId="{B890F27B-0AE0-F843-BB4C-9159AD38BA41}" dt="2024-02-06T18:04:06.366" v="66"/>
          <ac:spMkLst>
            <pc:docMk/>
            <pc:sldMk cId="214460137" sldId="256"/>
            <ac:spMk id="23" creationId="{58FC7024-8A38-E7C2-FC4A-E0096C59A7F6}"/>
          </ac:spMkLst>
        </pc:spChg>
        <pc:spChg chg="add del mod">
          <ac:chgData name="Martin Gremeaux-Bader" userId="b22552c5-8c31-49a1-9339-d3b2c60ed786" providerId="ADAL" clId="{B890F27B-0AE0-F843-BB4C-9159AD38BA41}" dt="2024-02-06T18:04:06.366" v="66"/>
          <ac:spMkLst>
            <pc:docMk/>
            <pc:sldMk cId="214460137" sldId="256"/>
            <ac:spMk id="24" creationId="{13981274-6294-DE8E-E912-009E47D00A2F}"/>
          </ac:spMkLst>
        </pc:spChg>
        <pc:spChg chg="add mod">
          <ac:chgData name="Martin Gremeaux-Bader" userId="b22552c5-8c31-49a1-9339-d3b2c60ed786" providerId="ADAL" clId="{B890F27B-0AE0-F843-BB4C-9159AD38BA41}" dt="2024-02-06T18:04:24.146" v="78" actId="1076"/>
          <ac:spMkLst>
            <pc:docMk/>
            <pc:sldMk cId="214460137" sldId="256"/>
            <ac:spMk id="25" creationId="{BFC84AAC-D862-A11A-6B48-7E04470F8F49}"/>
          </ac:spMkLst>
        </pc:spChg>
        <pc:spChg chg="add mod">
          <ac:chgData name="Martin Gremeaux-Bader" userId="b22552c5-8c31-49a1-9339-d3b2c60ed786" providerId="ADAL" clId="{B890F27B-0AE0-F843-BB4C-9159AD38BA41}" dt="2024-02-06T18:06:57.065" v="120" actId="20577"/>
          <ac:spMkLst>
            <pc:docMk/>
            <pc:sldMk cId="214460137" sldId="256"/>
            <ac:spMk id="26" creationId="{3F5A48E1-A329-7709-21DB-E5E218821CF8}"/>
          </ac:spMkLst>
        </pc:spChg>
        <pc:spChg chg="add mod">
          <ac:chgData name="Martin Gremeaux-Bader" userId="b22552c5-8c31-49a1-9339-d3b2c60ed786" providerId="ADAL" clId="{B890F27B-0AE0-F843-BB4C-9159AD38BA41}" dt="2024-02-06T18:04:27.129" v="80" actId="1076"/>
          <ac:spMkLst>
            <pc:docMk/>
            <pc:sldMk cId="214460137" sldId="256"/>
            <ac:spMk id="27" creationId="{2228CE9E-DB46-C271-FAC6-30D80F88B537}"/>
          </ac:spMkLst>
        </pc:spChg>
        <pc:spChg chg="add mod">
          <ac:chgData name="Martin Gremeaux-Bader" userId="b22552c5-8c31-49a1-9339-d3b2c60ed786" providerId="ADAL" clId="{B890F27B-0AE0-F843-BB4C-9159AD38BA41}" dt="2024-02-06T18:06:59.411" v="121" actId="20577"/>
          <ac:spMkLst>
            <pc:docMk/>
            <pc:sldMk cId="214460137" sldId="256"/>
            <ac:spMk id="28" creationId="{C6305166-3D6D-4F74-4BC4-370CC3A92B9E}"/>
          </ac:spMkLst>
        </pc:spChg>
        <pc:spChg chg="add mod">
          <ac:chgData name="Martin Gremeaux-Bader" userId="b22552c5-8c31-49a1-9339-d3b2c60ed786" providerId="ADAL" clId="{B890F27B-0AE0-F843-BB4C-9159AD38BA41}" dt="2024-02-06T18:04:30.473" v="82" actId="1076"/>
          <ac:spMkLst>
            <pc:docMk/>
            <pc:sldMk cId="214460137" sldId="256"/>
            <ac:spMk id="29" creationId="{3B9B2CE2-AE4E-2BD4-9D39-104620098107}"/>
          </ac:spMkLst>
        </pc:spChg>
        <pc:spChg chg="add mod">
          <ac:chgData name="Martin Gremeaux-Bader" userId="b22552c5-8c31-49a1-9339-d3b2c60ed786" providerId="ADAL" clId="{B890F27B-0AE0-F843-BB4C-9159AD38BA41}" dt="2024-02-06T18:07:01.247" v="122" actId="20577"/>
          <ac:spMkLst>
            <pc:docMk/>
            <pc:sldMk cId="214460137" sldId="256"/>
            <ac:spMk id="30" creationId="{67B0049D-347C-396C-BB32-9E08694C4122}"/>
          </ac:spMkLst>
        </pc:spChg>
        <pc:spChg chg="add mod">
          <ac:chgData name="Martin Gremeaux-Bader" userId="b22552c5-8c31-49a1-9339-d3b2c60ed786" providerId="ADAL" clId="{B890F27B-0AE0-F843-BB4C-9159AD38BA41}" dt="2024-02-06T18:04:44.017" v="87" actId="1076"/>
          <ac:spMkLst>
            <pc:docMk/>
            <pc:sldMk cId="214460137" sldId="256"/>
            <ac:spMk id="31" creationId="{238CA125-29DE-2648-22A9-22A91783CB85}"/>
          </ac:spMkLst>
        </pc:spChg>
        <pc:spChg chg="add mod">
          <ac:chgData name="Martin Gremeaux-Bader" userId="b22552c5-8c31-49a1-9339-d3b2c60ed786" providerId="ADAL" clId="{B890F27B-0AE0-F843-BB4C-9159AD38BA41}" dt="2024-02-06T18:07:04.370" v="125" actId="20577"/>
          <ac:spMkLst>
            <pc:docMk/>
            <pc:sldMk cId="214460137" sldId="256"/>
            <ac:spMk id="32" creationId="{658857F0-44F4-7D28-1CFC-23DB2A51CB43}"/>
          </ac:spMkLst>
        </pc:spChg>
        <pc:spChg chg="add mod">
          <ac:chgData name="Martin Gremeaux-Bader" userId="b22552c5-8c31-49a1-9339-d3b2c60ed786" providerId="ADAL" clId="{B890F27B-0AE0-F843-BB4C-9159AD38BA41}" dt="2024-02-06T18:04:38.420" v="86" actId="1076"/>
          <ac:spMkLst>
            <pc:docMk/>
            <pc:sldMk cId="214460137" sldId="256"/>
            <ac:spMk id="33" creationId="{B7241432-9FAE-E03C-286D-147E154B78E6}"/>
          </ac:spMkLst>
        </pc:spChg>
        <pc:spChg chg="add mod">
          <ac:chgData name="Martin Gremeaux-Bader" userId="b22552c5-8c31-49a1-9339-d3b2c60ed786" providerId="ADAL" clId="{B890F27B-0AE0-F843-BB4C-9159AD38BA41}" dt="2024-02-06T18:07:09.100" v="128" actId="20577"/>
          <ac:spMkLst>
            <pc:docMk/>
            <pc:sldMk cId="214460137" sldId="256"/>
            <ac:spMk id="34" creationId="{337A2752-0D9F-E34A-CEE4-E626E6DFFC71}"/>
          </ac:spMkLst>
        </pc:spChg>
        <pc:spChg chg="add mod">
          <ac:chgData name="Martin Gremeaux-Bader" userId="b22552c5-8c31-49a1-9339-d3b2c60ed786" providerId="ADAL" clId="{B890F27B-0AE0-F843-BB4C-9159AD38BA41}" dt="2024-02-06T18:04:47.904" v="89" actId="1076"/>
          <ac:spMkLst>
            <pc:docMk/>
            <pc:sldMk cId="214460137" sldId="256"/>
            <ac:spMk id="35" creationId="{FCF89B96-E776-2F42-0D61-C97C77ECD348}"/>
          </ac:spMkLst>
        </pc:spChg>
        <pc:spChg chg="add mod">
          <ac:chgData name="Martin Gremeaux-Bader" userId="b22552c5-8c31-49a1-9339-d3b2c60ed786" providerId="ADAL" clId="{B890F27B-0AE0-F843-BB4C-9159AD38BA41}" dt="2024-02-06T18:07:11.679" v="129" actId="20577"/>
          <ac:spMkLst>
            <pc:docMk/>
            <pc:sldMk cId="214460137" sldId="256"/>
            <ac:spMk id="36" creationId="{FBF5D559-FD99-3344-954E-3C3757C79FA6}"/>
          </ac:spMkLst>
        </pc:spChg>
        <pc:spChg chg="add mod">
          <ac:chgData name="Martin Gremeaux-Bader" userId="b22552c5-8c31-49a1-9339-d3b2c60ed786" providerId="ADAL" clId="{B890F27B-0AE0-F843-BB4C-9159AD38BA41}" dt="2024-02-06T18:04:52.586" v="91" actId="1076"/>
          <ac:spMkLst>
            <pc:docMk/>
            <pc:sldMk cId="214460137" sldId="256"/>
            <ac:spMk id="37" creationId="{D059AFAC-AE09-C3CB-730C-5E1630FFD137}"/>
          </ac:spMkLst>
        </pc:spChg>
        <pc:spChg chg="add mod">
          <ac:chgData name="Martin Gremeaux-Bader" userId="b22552c5-8c31-49a1-9339-d3b2c60ed786" providerId="ADAL" clId="{B890F27B-0AE0-F843-BB4C-9159AD38BA41}" dt="2024-02-06T18:07:21.543" v="132" actId="1076"/>
          <ac:spMkLst>
            <pc:docMk/>
            <pc:sldMk cId="214460137" sldId="256"/>
            <ac:spMk id="38" creationId="{25C63366-C35B-5E76-EE56-AC1FDDDDA5F5}"/>
          </ac:spMkLst>
        </pc:spChg>
        <pc:spChg chg="add mod">
          <ac:chgData name="Martin Gremeaux-Bader" userId="b22552c5-8c31-49a1-9339-d3b2c60ed786" providerId="ADAL" clId="{B890F27B-0AE0-F843-BB4C-9159AD38BA41}" dt="2024-02-06T18:05:04.495" v="95" actId="1076"/>
          <ac:spMkLst>
            <pc:docMk/>
            <pc:sldMk cId="214460137" sldId="256"/>
            <ac:spMk id="39" creationId="{CB8DF5FE-E7F4-2B7E-85FA-DA87DD4EFA99}"/>
          </ac:spMkLst>
        </pc:spChg>
        <pc:spChg chg="add mod">
          <ac:chgData name="Martin Gremeaux-Bader" userId="b22552c5-8c31-49a1-9339-d3b2c60ed786" providerId="ADAL" clId="{B890F27B-0AE0-F843-BB4C-9159AD38BA41}" dt="2024-02-06T18:07:35.208" v="135" actId="1076"/>
          <ac:spMkLst>
            <pc:docMk/>
            <pc:sldMk cId="214460137" sldId="256"/>
            <ac:spMk id="40" creationId="{60CA2EBD-1247-92F1-1572-79F2C6CF5067}"/>
          </ac:spMkLst>
        </pc:spChg>
        <pc:spChg chg="add mod">
          <ac:chgData name="Martin Gremeaux-Bader" userId="b22552c5-8c31-49a1-9339-d3b2c60ed786" providerId="ADAL" clId="{B890F27B-0AE0-F843-BB4C-9159AD38BA41}" dt="2024-02-06T18:05:08.460" v="96" actId="1076"/>
          <ac:spMkLst>
            <pc:docMk/>
            <pc:sldMk cId="214460137" sldId="256"/>
            <ac:spMk id="41" creationId="{9BF9E10D-4CBA-A542-A134-431C1789D0EB}"/>
          </ac:spMkLst>
        </pc:spChg>
        <pc:spChg chg="add mod">
          <ac:chgData name="Martin Gremeaux-Bader" userId="b22552c5-8c31-49a1-9339-d3b2c60ed786" providerId="ADAL" clId="{B890F27B-0AE0-F843-BB4C-9159AD38BA41}" dt="2024-02-06T18:07:39.851" v="136" actId="20577"/>
          <ac:spMkLst>
            <pc:docMk/>
            <pc:sldMk cId="214460137" sldId="256"/>
            <ac:spMk id="42" creationId="{847D80C4-D3E4-E619-BF99-68B04AB5F781}"/>
          </ac:spMkLst>
        </pc:spChg>
        <pc:spChg chg="add mod">
          <ac:chgData name="Martin Gremeaux-Bader" userId="b22552c5-8c31-49a1-9339-d3b2c60ed786" providerId="ADAL" clId="{B890F27B-0AE0-F843-BB4C-9159AD38BA41}" dt="2024-02-06T18:05:12.917" v="98" actId="1076"/>
          <ac:spMkLst>
            <pc:docMk/>
            <pc:sldMk cId="214460137" sldId="256"/>
            <ac:spMk id="43" creationId="{7FEF19B6-2BED-8B16-A66E-3B2005E641DB}"/>
          </ac:spMkLst>
        </pc:spChg>
        <pc:spChg chg="add mod">
          <ac:chgData name="Martin Gremeaux-Bader" userId="b22552c5-8c31-49a1-9339-d3b2c60ed786" providerId="ADAL" clId="{B890F27B-0AE0-F843-BB4C-9159AD38BA41}" dt="2024-02-06T18:07:42.475" v="137" actId="20577"/>
          <ac:spMkLst>
            <pc:docMk/>
            <pc:sldMk cId="214460137" sldId="256"/>
            <ac:spMk id="44" creationId="{AA031C4A-D40A-3675-D495-1D98EA6EFC51}"/>
          </ac:spMkLst>
        </pc:spChg>
        <pc:spChg chg="add mod">
          <ac:chgData name="Martin Gremeaux-Bader" userId="b22552c5-8c31-49a1-9339-d3b2c60ed786" providerId="ADAL" clId="{B890F27B-0AE0-F843-BB4C-9159AD38BA41}" dt="2024-02-06T18:05:17.032" v="100" actId="1076"/>
          <ac:spMkLst>
            <pc:docMk/>
            <pc:sldMk cId="214460137" sldId="256"/>
            <ac:spMk id="45" creationId="{71F12438-C95C-23C2-2BDE-C3D2F165042C}"/>
          </ac:spMkLst>
        </pc:spChg>
        <pc:spChg chg="add mod">
          <ac:chgData name="Martin Gremeaux-Bader" userId="b22552c5-8c31-49a1-9339-d3b2c60ed786" providerId="ADAL" clId="{B890F27B-0AE0-F843-BB4C-9159AD38BA41}" dt="2024-02-06T18:07:56.346" v="142" actId="1076"/>
          <ac:spMkLst>
            <pc:docMk/>
            <pc:sldMk cId="214460137" sldId="256"/>
            <ac:spMk id="46" creationId="{2DAC83B0-650D-B4CD-943F-5787F463BD5E}"/>
          </ac:spMkLst>
        </pc:spChg>
        <pc:spChg chg="add mod">
          <ac:chgData name="Martin Gremeaux-Bader" userId="b22552c5-8c31-49a1-9339-d3b2c60ed786" providerId="ADAL" clId="{B890F27B-0AE0-F843-BB4C-9159AD38BA41}" dt="2024-02-06T18:05:22.748" v="102" actId="1076"/>
          <ac:spMkLst>
            <pc:docMk/>
            <pc:sldMk cId="214460137" sldId="256"/>
            <ac:spMk id="47" creationId="{24E8E114-0D70-08D2-5F7A-AB1AC7F716DB}"/>
          </ac:spMkLst>
        </pc:spChg>
        <pc:spChg chg="add mod">
          <ac:chgData name="Martin Gremeaux-Bader" userId="b22552c5-8c31-49a1-9339-d3b2c60ed786" providerId="ADAL" clId="{B890F27B-0AE0-F843-BB4C-9159AD38BA41}" dt="2024-02-06T18:07:47.356" v="139" actId="20577"/>
          <ac:spMkLst>
            <pc:docMk/>
            <pc:sldMk cId="214460137" sldId="256"/>
            <ac:spMk id="48" creationId="{72438184-F447-BCF8-8EA8-08E5B15878BB}"/>
          </ac:spMkLst>
        </pc:spChg>
        <pc:spChg chg="add mod">
          <ac:chgData name="Martin Gremeaux-Bader" userId="b22552c5-8c31-49a1-9339-d3b2c60ed786" providerId="ADAL" clId="{B890F27B-0AE0-F843-BB4C-9159AD38BA41}" dt="2024-02-06T18:05:29.153" v="104" actId="1076"/>
          <ac:spMkLst>
            <pc:docMk/>
            <pc:sldMk cId="214460137" sldId="256"/>
            <ac:spMk id="49" creationId="{0EB212D0-C3FC-7318-E91B-6DB7ABA1F2B7}"/>
          </ac:spMkLst>
        </pc:spChg>
        <pc:spChg chg="add mod">
          <ac:chgData name="Martin Gremeaux-Bader" userId="b22552c5-8c31-49a1-9339-d3b2c60ed786" providerId="ADAL" clId="{B890F27B-0AE0-F843-BB4C-9159AD38BA41}" dt="2024-02-06T18:07:49.931" v="140" actId="20577"/>
          <ac:spMkLst>
            <pc:docMk/>
            <pc:sldMk cId="214460137" sldId="256"/>
            <ac:spMk id="50" creationId="{98080176-3F02-2005-A4FA-A9B0A128BEF7}"/>
          </ac:spMkLst>
        </pc:spChg>
        <pc:spChg chg="add mod">
          <ac:chgData name="Martin Gremeaux-Bader" userId="b22552c5-8c31-49a1-9339-d3b2c60ed786" providerId="ADAL" clId="{B890F27B-0AE0-F843-BB4C-9159AD38BA41}" dt="2024-02-06T18:05:33.673" v="106" actId="1076"/>
          <ac:spMkLst>
            <pc:docMk/>
            <pc:sldMk cId="214460137" sldId="256"/>
            <ac:spMk id="51" creationId="{829756C6-B3E5-98AC-85AF-DF113640D3C4}"/>
          </ac:spMkLst>
        </pc:spChg>
        <pc:spChg chg="add mod">
          <ac:chgData name="Martin Gremeaux-Bader" userId="b22552c5-8c31-49a1-9339-d3b2c60ed786" providerId="ADAL" clId="{B890F27B-0AE0-F843-BB4C-9159AD38BA41}" dt="2024-02-06T18:07:51.517" v="141" actId="20577"/>
          <ac:spMkLst>
            <pc:docMk/>
            <pc:sldMk cId="214460137" sldId="256"/>
            <ac:spMk id="52" creationId="{5A5BECBF-331B-43E8-6EB5-DCF1A315641E}"/>
          </ac:spMkLst>
        </pc:spChg>
        <pc:spChg chg="add mod">
          <ac:chgData name="Martin Gremeaux-Bader" userId="b22552c5-8c31-49a1-9339-d3b2c60ed786" providerId="ADAL" clId="{B890F27B-0AE0-F843-BB4C-9159AD38BA41}" dt="2024-02-06T18:05:40.859" v="108" actId="1076"/>
          <ac:spMkLst>
            <pc:docMk/>
            <pc:sldMk cId="214460137" sldId="256"/>
            <ac:spMk id="53" creationId="{E5F78756-95AB-D937-4FFC-AEB17F7529C8}"/>
          </ac:spMkLst>
        </pc:spChg>
        <pc:spChg chg="add mod">
          <ac:chgData name="Martin Gremeaux-Bader" userId="b22552c5-8c31-49a1-9339-d3b2c60ed786" providerId="ADAL" clId="{B890F27B-0AE0-F843-BB4C-9159AD38BA41}" dt="2024-02-06T18:08:06.351" v="144" actId="1076"/>
          <ac:spMkLst>
            <pc:docMk/>
            <pc:sldMk cId="214460137" sldId="256"/>
            <ac:spMk id="54" creationId="{AC08FACC-916F-3552-A9C3-F244C3FFCC6A}"/>
          </ac:spMkLst>
        </pc:spChg>
        <pc:spChg chg="add mod">
          <ac:chgData name="Martin Gremeaux-Bader" userId="b22552c5-8c31-49a1-9339-d3b2c60ed786" providerId="ADAL" clId="{B890F27B-0AE0-F843-BB4C-9159AD38BA41}" dt="2024-02-06T18:05:45.716" v="110" actId="1076"/>
          <ac:spMkLst>
            <pc:docMk/>
            <pc:sldMk cId="214460137" sldId="256"/>
            <ac:spMk id="55" creationId="{6CA72066-1153-8EBC-415E-C387DA4B11F7}"/>
          </ac:spMkLst>
        </pc:spChg>
        <pc:spChg chg="add mod">
          <ac:chgData name="Martin Gremeaux-Bader" userId="b22552c5-8c31-49a1-9339-d3b2c60ed786" providerId="ADAL" clId="{B890F27B-0AE0-F843-BB4C-9159AD38BA41}" dt="2024-02-06T18:08:11.512" v="145" actId="20577"/>
          <ac:spMkLst>
            <pc:docMk/>
            <pc:sldMk cId="214460137" sldId="256"/>
            <ac:spMk id="56" creationId="{2C08860A-E803-80CD-1CFB-C9C57AEBE9E2}"/>
          </ac:spMkLst>
        </pc:spChg>
        <pc:spChg chg="add mod">
          <ac:chgData name="Martin Gremeaux-Bader" userId="b22552c5-8c31-49a1-9339-d3b2c60ed786" providerId="ADAL" clId="{B890F27B-0AE0-F843-BB4C-9159AD38BA41}" dt="2024-02-06T18:08:20.823" v="148" actId="1076"/>
          <ac:spMkLst>
            <pc:docMk/>
            <pc:sldMk cId="214460137" sldId="256"/>
            <ac:spMk id="57" creationId="{5A2A68B5-3BFE-5F8E-E9E3-ACB602475E82}"/>
          </ac:spMkLst>
        </pc:spChg>
        <pc:spChg chg="add mod">
          <ac:chgData name="Martin Gremeaux-Bader" userId="b22552c5-8c31-49a1-9339-d3b2c60ed786" providerId="ADAL" clId="{B890F27B-0AE0-F843-BB4C-9159AD38BA41}" dt="2024-02-06T18:08:25.001" v="149" actId="1076"/>
          <ac:spMkLst>
            <pc:docMk/>
            <pc:sldMk cId="214460137" sldId="256"/>
            <ac:spMk id="58" creationId="{ABD4A2D8-763C-DC20-DDF4-05CB7FBE2324}"/>
          </ac:spMkLst>
        </pc:spChg>
        <pc:spChg chg="add mod">
          <ac:chgData name="Martin Gremeaux-Bader" userId="b22552c5-8c31-49a1-9339-d3b2c60ed786" providerId="ADAL" clId="{B890F27B-0AE0-F843-BB4C-9159AD38BA41}" dt="2024-02-06T18:05:58.756" v="112" actId="1076"/>
          <ac:spMkLst>
            <pc:docMk/>
            <pc:sldMk cId="214460137" sldId="256"/>
            <ac:spMk id="59" creationId="{073397AC-6AA1-3020-1A97-37F25E06245D}"/>
          </ac:spMkLst>
        </pc:spChg>
        <pc:spChg chg="add mod">
          <ac:chgData name="Martin Gremeaux-Bader" userId="b22552c5-8c31-49a1-9339-d3b2c60ed786" providerId="ADAL" clId="{B890F27B-0AE0-F843-BB4C-9159AD38BA41}" dt="2024-02-06T18:08:33.583" v="151" actId="1076"/>
          <ac:spMkLst>
            <pc:docMk/>
            <pc:sldMk cId="214460137" sldId="256"/>
            <ac:spMk id="60" creationId="{81571DB2-FA3B-A9F2-F966-8AD70D2275A4}"/>
          </ac:spMkLst>
        </pc:spChg>
        <pc:spChg chg="add mod">
          <ac:chgData name="Martin Gremeaux-Bader" userId="b22552c5-8c31-49a1-9339-d3b2c60ed786" providerId="ADAL" clId="{B890F27B-0AE0-F843-BB4C-9159AD38BA41}" dt="2024-02-06T18:05:58.756" v="112" actId="1076"/>
          <ac:spMkLst>
            <pc:docMk/>
            <pc:sldMk cId="214460137" sldId="256"/>
            <ac:spMk id="61" creationId="{4629764C-D560-2986-ABA8-0127FC9C838D}"/>
          </ac:spMkLst>
        </pc:spChg>
        <pc:spChg chg="add mod">
          <ac:chgData name="Martin Gremeaux-Bader" userId="b22552c5-8c31-49a1-9339-d3b2c60ed786" providerId="ADAL" clId="{B890F27B-0AE0-F843-BB4C-9159AD38BA41}" dt="2024-02-06T18:08:50.764" v="153" actId="1076"/>
          <ac:spMkLst>
            <pc:docMk/>
            <pc:sldMk cId="214460137" sldId="256"/>
            <ac:spMk id="62" creationId="{E0683CE5-D656-EF02-0E06-E993548646D2}"/>
          </ac:spMkLst>
        </pc:spChg>
        <pc:spChg chg="add mod">
          <ac:chgData name="Martin Gremeaux-Bader" userId="b22552c5-8c31-49a1-9339-d3b2c60ed786" providerId="ADAL" clId="{B890F27B-0AE0-F843-BB4C-9159AD38BA41}" dt="2024-02-06T18:05:58.756" v="112" actId="1076"/>
          <ac:spMkLst>
            <pc:docMk/>
            <pc:sldMk cId="214460137" sldId="256"/>
            <ac:spMk id="63" creationId="{062EB6F4-9A0F-D838-16D3-D68B0BB520DE}"/>
          </ac:spMkLst>
        </pc:spChg>
        <pc:spChg chg="add mod">
          <ac:chgData name="Martin Gremeaux-Bader" userId="b22552c5-8c31-49a1-9339-d3b2c60ed786" providerId="ADAL" clId="{B890F27B-0AE0-F843-BB4C-9159AD38BA41}" dt="2024-02-06T18:08:54.794" v="154" actId="20577"/>
          <ac:spMkLst>
            <pc:docMk/>
            <pc:sldMk cId="214460137" sldId="256"/>
            <ac:spMk id="64" creationId="{50495BBD-A774-D3A8-DE0C-BBA686111344}"/>
          </ac:spMkLst>
        </pc:spChg>
        <pc:spChg chg="add mod">
          <ac:chgData name="Martin Gremeaux-Bader" userId="b22552c5-8c31-49a1-9339-d3b2c60ed786" providerId="ADAL" clId="{B890F27B-0AE0-F843-BB4C-9159AD38BA41}" dt="2024-02-06T18:09:25.514" v="158" actId="1076"/>
          <ac:spMkLst>
            <pc:docMk/>
            <pc:sldMk cId="214460137" sldId="256"/>
            <ac:spMk id="65" creationId="{6AB914F6-EC2B-59BC-A67A-AB5A82538E5F}"/>
          </ac:spMkLst>
        </pc:spChg>
        <pc:spChg chg="add mod">
          <ac:chgData name="Martin Gremeaux-Bader" userId="b22552c5-8c31-49a1-9339-d3b2c60ed786" providerId="ADAL" clId="{B890F27B-0AE0-F843-BB4C-9159AD38BA41}" dt="2024-02-06T18:09:09.945" v="156" actId="1076"/>
          <ac:spMkLst>
            <pc:docMk/>
            <pc:sldMk cId="214460137" sldId="256"/>
            <ac:spMk id="66" creationId="{45C79FB6-EA49-A309-5520-5FB93F7D2C74}"/>
          </ac:spMkLst>
        </pc:spChg>
        <pc:spChg chg="add mod">
          <ac:chgData name="Martin Gremeaux-Bader" userId="b22552c5-8c31-49a1-9339-d3b2c60ed786" providerId="ADAL" clId="{B890F27B-0AE0-F843-BB4C-9159AD38BA41}" dt="2024-02-06T18:09:39.012" v="161" actId="1076"/>
          <ac:spMkLst>
            <pc:docMk/>
            <pc:sldMk cId="214460137" sldId="256"/>
            <ac:spMk id="67" creationId="{D9E736FC-C8A0-6AAF-9517-6FA52E047A7C}"/>
          </ac:spMkLst>
        </pc:spChg>
        <pc:spChg chg="add mod">
          <ac:chgData name="Martin Gremeaux-Bader" userId="b22552c5-8c31-49a1-9339-d3b2c60ed786" providerId="ADAL" clId="{B890F27B-0AE0-F843-BB4C-9159AD38BA41}" dt="2024-02-06T18:09:34" v="160" actId="1076"/>
          <ac:spMkLst>
            <pc:docMk/>
            <pc:sldMk cId="214460137" sldId="256"/>
            <ac:spMk id="68" creationId="{6F6FB5D9-150F-2378-3813-AEA93866D877}"/>
          </ac:spMkLst>
        </pc:spChg>
        <pc:spChg chg="add mod">
          <ac:chgData name="Martin Gremeaux-Bader" userId="b22552c5-8c31-49a1-9339-d3b2c60ed786" providerId="ADAL" clId="{B890F27B-0AE0-F843-BB4C-9159AD38BA41}" dt="2024-02-06T18:10:04.529" v="166" actId="1076"/>
          <ac:spMkLst>
            <pc:docMk/>
            <pc:sldMk cId="214460137" sldId="256"/>
            <ac:spMk id="69" creationId="{05B26747-1863-D0E6-05F3-B0B50D0BBE38}"/>
          </ac:spMkLst>
        </pc:spChg>
        <pc:spChg chg="add mod">
          <ac:chgData name="Martin Gremeaux-Bader" userId="b22552c5-8c31-49a1-9339-d3b2c60ed786" providerId="ADAL" clId="{B890F27B-0AE0-F843-BB4C-9159AD38BA41}" dt="2024-02-06T18:10:01.116" v="165" actId="1076"/>
          <ac:spMkLst>
            <pc:docMk/>
            <pc:sldMk cId="214460137" sldId="256"/>
            <ac:spMk id="70" creationId="{EEF73CBC-CF85-DEED-DE42-F355733511A4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1" creationId="{C5A14601-79A6-B8FD-75B9-E53639DCB3D6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2" creationId="{92667A01-8949-E9D7-F12D-2796A5C99905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3" creationId="{3C39BB6E-153B-C1F7-5943-FB08B0AA8B16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4" creationId="{322689D1-7E7F-E676-D938-00033FBD9218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5" creationId="{E7438DC0-E603-2F1E-FDAA-F212F546003A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6" creationId="{EDAF1204-FEE7-FA68-FA87-8177F645D46C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7" creationId="{C923107B-1790-99E6-8044-762E9C4B9E68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8" creationId="{CDF2467D-405D-0661-8DB8-2AA5D264DB7D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79" creationId="{977E612B-E61B-64E8-5FD7-B7B9FF3AB335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0" creationId="{0375CDCA-5504-9F1C-4641-ED1D75382B05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1" creationId="{489A4D05-9870-E0BD-F57E-15859526535E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2" creationId="{6FB2F6C0-533E-DDC9-3AE0-88BEF903685C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3" creationId="{939869DD-9495-9E74-60C4-62BC384CD777}"/>
          </ac:spMkLst>
        </pc:spChg>
        <pc:spChg chg="add mod">
          <ac:chgData name="Martin Gremeaux-Bader" userId="b22552c5-8c31-49a1-9339-d3b2c60ed786" providerId="ADAL" clId="{B890F27B-0AE0-F843-BB4C-9159AD38BA41}" dt="2024-02-06T18:06:09.884" v="114" actId="1076"/>
          <ac:spMkLst>
            <pc:docMk/>
            <pc:sldMk cId="214460137" sldId="256"/>
            <ac:spMk id="84" creationId="{BC190C7C-8214-123F-26C8-05F1B08505F0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5" creationId="{4E70B0F4-98BA-F3D4-CC75-E154B5E393CD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6" creationId="{BDFEDC05-C5A1-8618-DF4B-9B1A788DA5F2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7" creationId="{AFD2BD62-786D-35EA-0912-0CAA526CD909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8" creationId="{5617DBF6-FA32-13E7-A0FB-B370BB306ADD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89" creationId="{D6EA77DF-443B-81F5-9D37-D14B8D4DE85C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0" creationId="{73BD6EAC-8912-68DD-92DA-19E816BECED4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1" creationId="{DC6DF470-8A20-0172-3203-B3F034B7EF9B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2" creationId="{606A9863-9C85-96A7-1239-FA0740E1A4B5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3" creationId="{AD10B307-39E0-F2AE-E8F0-E78F4CC76966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4" creationId="{FB55C220-6C59-E538-B535-7EDB633C4F86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5" creationId="{A9284024-4D60-5D04-8E88-433D965E38AA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6" creationId="{E9D47FC6-6355-9A86-D6AA-137BE74AAD0F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7" creationId="{5CF7A213-C851-149C-D9DB-95007F0C9EA1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8" creationId="{757D5832-7310-B0AF-7644-75F280683F7D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99" creationId="{1F59ABD0-171B-41D8-7DAB-A285F56966E6}"/>
          </ac:spMkLst>
        </pc:spChg>
        <pc:spChg chg="add mod">
          <ac:chgData name="Martin Gremeaux-Bader" userId="b22552c5-8c31-49a1-9339-d3b2c60ed786" providerId="ADAL" clId="{B890F27B-0AE0-F843-BB4C-9159AD38BA41}" dt="2024-02-06T18:06:16.103" v="116" actId="1076"/>
          <ac:spMkLst>
            <pc:docMk/>
            <pc:sldMk cId="214460137" sldId="256"/>
            <ac:spMk id="100" creationId="{7B386963-1589-EB92-5A23-786EC5CA9B46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1" creationId="{0967C63F-9295-BBB9-0259-2EF418B504A2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2" creationId="{CC7E9A15-9C50-E358-6B9F-102075DFABBB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3" creationId="{AA5180E5-E259-7B7F-A0DB-6ED0157DF180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4" creationId="{C37D0EED-07F0-51C3-1E41-9FF898916EDF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5" creationId="{DFE525B7-09BE-189B-829D-E5C7D25FBF32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6" creationId="{65644953-3E86-FB1D-EB8D-3DCE0C655AB1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7" creationId="{60F2F976-197F-BA75-6D87-ECB8B002A102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8" creationId="{927E5241-7D77-3AE9-F80F-8E36762423CB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09" creationId="{A5054FA2-ECDD-288E-57CC-AFB86EECCFC8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0" creationId="{51DA500F-9B9F-EC18-9CE1-163507E85FBC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1" creationId="{29D4F851-6437-E344-9D19-750ACF0899E8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2" creationId="{72391677-FD57-3AEA-F327-275001CF3F59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3" creationId="{5F92E7C4-3616-B9CD-0EA4-85C762507A5C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4" creationId="{3EBDDF18-C340-B1B3-B45A-F20C2B0EFBAB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5" creationId="{E5DE02DF-3A9D-D90E-2FF3-1E427771BFF0}"/>
          </ac:spMkLst>
        </pc:spChg>
        <pc:spChg chg="add del mod">
          <ac:chgData name="Martin Gremeaux-Bader" userId="b22552c5-8c31-49a1-9339-d3b2c60ed786" providerId="ADAL" clId="{B890F27B-0AE0-F843-BB4C-9159AD38BA41}" dt="2024-02-06T18:10:39.306" v="168"/>
          <ac:spMkLst>
            <pc:docMk/>
            <pc:sldMk cId="214460137" sldId="256"/>
            <ac:spMk id="116" creationId="{6F087A10-1287-2744-0C99-69BAEFA298BD}"/>
          </ac:spMkLst>
        </pc:spChg>
      </pc:sldChg>
      <pc:sldChg chg="addSp delSp modSp add mod">
        <pc:chgData name="Martin Gremeaux-Bader" userId="b22552c5-8c31-49a1-9339-d3b2c60ed786" providerId="ADAL" clId="{B890F27B-0AE0-F843-BB4C-9159AD38BA41}" dt="2024-02-26T01:46:57.434" v="328" actId="1076"/>
        <pc:sldMkLst>
          <pc:docMk/>
          <pc:sldMk cId="2822125265" sldId="257"/>
        </pc:sldMkLst>
        <pc:spChg chg="add mod">
          <ac:chgData name="Martin Gremeaux-Bader" userId="b22552c5-8c31-49a1-9339-d3b2c60ed786" providerId="ADAL" clId="{B890F27B-0AE0-F843-BB4C-9159AD38BA41}" dt="2024-02-26T01:42:38.181" v="300" actId="1076"/>
          <ac:spMkLst>
            <pc:docMk/>
            <pc:sldMk cId="2822125265" sldId="257"/>
            <ac:spMk id="2" creationId="{D6143DC8-478E-EB3D-DA67-5BCE24C6FFBF}"/>
          </ac:spMkLst>
        </pc:spChg>
        <pc:spChg chg="add del mod">
          <ac:chgData name="Martin Gremeaux-Bader" userId="b22552c5-8c31-49a1-9339-d3b2c60ed786" providerId="ADAL" clId="{B890F27B-0AE0-F843-BB4C-9159AD38BA41}" dt="2024-02-06T18:51:00.827" v="266" actId="478"/>
          <ac:spMkLst>
            <pc:docMk/>
            <pc:sldMk cId="2822125265" sldId="257"/>
            <ac:spMk id="3" creationId="{98367095-5FBB-8633-F47F-1FDDC4FD7606}"/>
          </ac:spMkLst>
        </pc:spChg>
        <pc:spChg chg="add mod">
          <ac:chgData name="Martin Gremeaux-Bader" userId="b22552c5-8c31-49a1-9339-d3b2c60ed786" providerId="ADAL" clId="{B890F27B-0AE0-F843-BB4C-9159AD38BA41}" dt="2024-02-26T01:46:33.736" v="325" actId="20577"/>
          <ac:spMkLst>
            <pc:docMk/>
            <pc:sldMk cId="2822125265" sldId="257"/>
            <ac:spMk id="7" creationId="{F3DA22F6-74D1-3AAE-D33D-D30CF923F9AD}"/>
          </ac:spMkLst>
        </pc:spChg>
        <pc:spChg chg="mod">
          <ac:chgData name="Martin Gremeaux-Bader" userId="b22552c5-8c31-49a1-9339-d3b2c60ed786" providerId="ADAL" clId="{B890F27B-0AE0-F843-BB4C-9159AD38BA41}" dt="2024-02-26T01:37:08.170" v="274" actId="1076"/>
          <ac:spMkLst>
            <pc:docMk/>
            <pc:sldMk cId="2822125265" sldId="257"/>
            <ac:spMk id="57" creationId="{3895DE30-D290-1122-C509-B8D70319DD6C}"/>
          </ac:spMkLst>
        </pc:spChg>
        <pc:spChg chg="mod">
          <ac:chgData name="Martin Gremeaux-Bader" userId="b22552c5-8c31-49a1-9339-d3b2c60ed786" providerId="ADAL" clId="{B890F27B-0AE0-F843-BB4C-9159AD38BA41}" dt="2024-02-26T01:38:10.311" v="281" actId="1076"/>
          <ac:spMkLst>
            <pc:docMk/>
            <pc:sldMk cId="2822125265" sldId="257"/>
            <ac:spMk id="61" creationId="{74A5D334-38A3-9844-3548-DDB2769885F6}"/>
          </ac:spMkLst>
        </pc:spChg>
        <pc:spChg chg="mod">
          <ac:chgData name="Martin Gremeaux-Bader" userId="b22552c5-8c31-49a1-9339-d3b2c60ed786" providerId="ADAL" clId="{B890F27B-0AE0-F843-BB4C-9159AD38BA41}" dt="2024-02-26T01:37:38.596" v="277" actId="1076"/>
          <ac:spMkLst>
            <pc:docMk/>
            <pc:sldMk cId="2822125265" sldId="257"/>
            <ac:spMk id="62" creationId="{09CF0121-FC07-1BB1-F00C-1E238E85379F}"/>
          </ac:spMkLst>
        </pc:spChg>
        <pc:spChg chg="mod">
          <ac:chgData name="Martin Gremeaux-Bader" userId="b22552c5-8c31-49a1-9339-d3b2c60ed786" providerId="ADAL" clId="{B890F27B-0AE0-F843-BB4C-9159AD38BA41}" dt="2024-02-26T01:37:41.901" v="278" actId="1076"/>
          <ac:spMkLst>
            <pc:docMk/>
            <pc:sldMk cId="2822125265" sldId="257"/>
            <ac:spMk id="63" creationId="{7CD44B6C-D166-61AE-235D-685DEEBF516B}"/>
          </ac:spMkLst>
        </pc:spChg>
        <pc:spChg chg="mod">
          <ac:chgData name="Martin Gremeaux-Bader" userId="b22552c5-8c31-49a1-9339-d3b2c60ed786" providerId="ADAL" clId="{B890F27B-0AE0-F843-BB4C-9159AD38BA41}" dt="2024-02-26T01:41:00.909" v="290" actId="1076"/>
          <ac:spMkLst>
            <pc:docMk/>
            <pc:sldMk cId="2822125265" sldId="257"/>
            <ac:spMk id="65" creationId="{49209C7C-0ABA-FA99-4322-AC62790FA4D6}"/>
          </ac:spMkLst>
        </pc:spChg>
        <pc:spChg chg="mod">
          <ac:chgData name="Martin Gremeaux-Bader" userId="b22552c5-8c31-49a1-9339-d3b2c60ed786" providerId="ADAL" clId="{B890F27B-0AE0-F843-BB4C-9159AD38BA41}" dt="2024-02-26T01:40:18.210" v="286" actId="1076"/>
          <ac:spMkLst>
            <pc:docMk/>
            <pc:sldMk cId="2822125265" sldId="257"/>
            <ac:spMk id="67" creationId="{8C57A9E4-2B8F-E659-A085-B73C4B5F5F8B}"/>
          </ac:spMkLst>
        </pc:spChg>
        <pc:spChg chg="mod">
          <ac:chgData name="Martin Gremeaux-Bader" userId="b22552c5-8c31-49a1-9339-d3b2c60ed786" providerId="ADAL" clId="{B890F27B-0AE0-F843-BB4C-9159AD38BA41}" dt="2024-02-26T01:42:06.201" v="296" actId="1076"/>
          <ac:spMkLst>
            <pc:docMk/>
            <pc:sldMk cId="2822125265" sldId="257"/>
            <ac:spMk id="69" creationId="{5CEEA058-D4D6-54C6-6BF8-AC3E3A32DED9}"/>
          </ac:spMkLst>
        </pc:spChg>
        <pc:spChg chg="mod">
          <ac:chgData name="Martin Gremeaux-Bader" userId="b22552c5-8c31-49a1-9339-d3b2c60ed786" providerId="ADAL" clId="{B890F27B-0AE0-F843-BB4C-9159AD38BA41}" dt="2024-02-26T01:41:33.742" v="293" actId="1076"/>
          <ac:spMkLst>
            <pc:docMk/>
            <pc:sldMk cId="2822125265" sldId="257"/>
            <ac:spMk id="71" creationId="{71F1B319-4745-460A-E008-20EA70EEA69E}"/>
          </ac:spMkLst>
        </pc:spChg>
        <pc:spChg chg="mod">
          <ac:chgData name="Martin Gremeaux-Bader" userId="b22552c5-8c31-49a1-9339-d3b2c60ed786" providerId="ADAL" clId="{B890F27B-0AE0-F843-BB4C-9159AD38BA41}" dt="2024-02-26T01:43:28.438" v="306" actId="1076"/>
          <ac:spMkLst>
            <pc:docMk/>
            <pc:sldMk cId="2822125265" sldId="257"/>
            <ac:spMk id="73" creationId="{D117FE93-4A4A-6BAC-729F-5241EC144DFE}"/>
          </ac:spMkLst>
        </pc:spChg>
        <pc:spChg chg="mod">
          <ac:chgData name="Martin Gremeaux-Bader" userId="b22552c5-8c31-49a1-9339-d3b2c60ed786" providerId="ADAL" clId="{B890F27B-0AE0-F843-BB4C-9159AD38BA41}" dt="2024-02-26T01:42:43.528" v="301" actId="1076"/>
          <ac:spMkLst>
            <pc:docMk/>
            <pc:sldMk cId="2822125265" sldId="257"/>
            <ac:spMk id="75" creationId="{1B75DEC8-F28D-3E63-F5A7-BB6420336DD6}"/>
          </ac:spMkLst>
        </pc:spChg>
        <pc:spChg chg="mod">
          <ac:chgData name="Martin Gremeaux-Bader" userId="b22552c5-8c31-49a1-9339-d3b2c60ed786" providerId="ADAL" clId="{B890F27B-0AE0-F843-BB4C-9159AD38BA41}" dt="2024-02-26T01:45:06.346" v="317" actId="1076"/>
          <ac:spMkLst>
            <pc:docMk/>
            <pc:sldMk cId="2822125265" sldId="257"/>
            <ac:spMk id="77" creationId="{82E6393E-6A57-BA20-CB7F-C513104918F8}"/>
          </ac:spMkLst>
        </pc:spChg>
        <pc:spChg chg="mod">
          <ac:chgData name="Martin Gremeaux-Bader" userId="b22552c5-8c31-49a1-9339-d3b2c60ed786" providerId="ADAL" clId="{B890F27B-0AE0-F843-BB4C-9159AD38BA41}" dt="2024-02-26T01:44:11.894" v="310" actId="1076"/>
          <ac:spMkLst>
            <pc:docMk/>
            <pc:sldMk cId="2822125265" sldId="257"/>
            <ac:spMk id="79" creationId="{2A575BC8-D737-88F9-F276-D7758B3F461C}"/>
          </ac:spMkLst>
        </pc:spChg>
        <pc:spChg chg="mod">
          <ac:chgData name="Martin Gremeaux-Bader" userId="b22552c5-8c31-49a1-9339-d3b2c60ed786" providerId="ADAL" clId="{B890F27B-0AE0-F843-BB4C-9159AD38BA41}" dt="2024-02-26T01:46:57.434" v="328" actId="1076"/>
          <ac:spMkLst>
            <pc:docMk/>
            <pc:sldMk cId="2822125265" sldId="257"/>
            <ac:spMk id="81" creationId="{C4163783-D477-D125-7352-DA5DC6F1B5B3}"/>
          </ac:spMkLst>
        </pc:spChg>
        <pc:spChg chg="mod">
          <ac:chgData name="Martin Gremeaux-Bader" userId="b22552c5-8c31-49a1-9339-d3b2c60ed786" providerId="ADAL" clId="{B890F27B-0AE0-F843-BB4C-9159AD38BA41}" dt="2024-02-26T01:46:11.421" v="323" actId="1076"/>
          <ac:spMkLst>
            <pc:docMk/>
            <pc:sldMk cId="2822125265" sldId="257"/>
            <ac:spMk id="83" creationId="{02C23EE8-A9E1-F1A4-E502-6DF10DD3E1BA}"/>
          </ac:spMkLst>
        </pc:spChg>
      </pc:sldChg>
      <pc:sldChg chg="new del">
        <pc:chgData name="Martin Gremeaux-Bader" userId="b22552c5-8c31-49a1-9339-d3b2c60ed786" providerId="ADAL" clId="{B890F27B-0AE0-F843-BB4C-9159AD38BA41}" dt="2024-02-06T17:57:20.714" v="11" actId="2696"/>
        <pc:sldMkLst>
          <pc:docMk/>
          <pc:sldMk cId="3448116384" sldId="257"/>
        </pc:sldMkLst>
      </pc:sldChg>
      <pc:sldChg chg="new del">
        <pc:chgData name="Martin Gremeaux-Bader" userId="b22552c5-8c31-49a1-9339-d3b2c60ed786" providerId="ADAL" clId="{B890F27B-0AE0-F843-BB4C-9159AD38BA41}" dt="2024-02-06T17:57:19.762" v="10" actId="2696"/>
        <pc:sldMkLst>
          <pc:docMk/>
          <pc:sldMk cId="604137012" sldId="258"/>
        </pc:sldMkLst>
      </pc:sldChg>
      <pc:sldChg chg="add">
        <pc:chgData name="Martin Gremeaux-Bader" userId="b22552c5-8c31-49a1-9339-d3b2c60ed786" providerId="ADAL" clId="{B890F27B-0AE0-F843-BB4C-9159AD38BA41}" dt="2024-02-06T17:57:24.531" v="13"/>
        <pc:sldMkLst>
          <pc:docMk/>
          <pc:sldMk cId="4033615658" sldId="258"/>
        </pc:sldMkLst>
      </pc:sldChg>
      <pc:sldChg chg="new del">
        <pc:chgData name="Martin Gremeaux-Bader" userId="b22552c5-8c31-49a1-9339-d3b2c60ed786" providerId="ADAL" clId="{B890F27B-0AE0-F843-BB4C-9159AD38BA41}" dt="2024-02-06T17:57:19.470" v="9" actId="2696"/>
        <pc:sldMkLst>
          <pc:docMk/>
          <pc:sldMk cId="486868083" sldId="259"/>
        </pc:sldMkLst>
      </pc:sldChg>
      <pc:sldChg chg="add">
        <pc:chgData name="Martin Gremeaux-Bader" userId="b22552c5-8c31-49a1-9339-d3b2c60ed786" providerId="ADAL" clId="{B890F27B-0AE0-F843-BB4C-9159AD38BA41}" dt="2024-02-06T17:57:24.712" v="14"/>
        <pc:sldMkLst>
          <pc:docMk/>
          <pc:sldMk cId="1542694800" sldId="259"/>
        </pc:sldMkLst>
      </pc:sldChg>
      <pc:sldChg chg="delSp new del mod">
        <pc:chgData name="Martin Gremeaux-Bader" userId="b22552c5-8c31-49a1-9339-d3b2c60ed786" providerId="ADAL" clId="{B890F27B-0AE0-F843-BB4C-9159AD38BA41}" dt="2024-02-06T17:57:19.381" v="8" actId="2696"/>
        <pc:sldMkLst>
          <pc:docMk/>
          <pc:sldMk cId="3286646739" sldId="260"/>
        </pc:sldMkLst>
        <pc:spChg chg="del">
          <ac:chgData name="Martin Gremeaux-Bader" userId="b22552c5-8c31-49a1-9339-d3b2c60ed786" providerId="ADAL" clId="{B890F27B-0AE0-F843-BB4C-9159AD38BA41}" dt="2024-02-06T17:56:40.066" v="4" actId="478"/>
          <ac:spMkLst>
            <pc:docMk/>
            <pc:sldMk cId="3286646739" sldId="260"/>
            <ac:spMk id="2" creationId="{3987E4FA-9B20-7897-0048-DD6146A4C153}"/>
          </ac:spMkLst>
        </pc:spChg>
        <pc:spChg chg="del">
          <ac:chgData name="Martin Gremeaux-Bader" userId="b22552c5-8c31-49a1-9339-d3b2c60ed786" providerId="ADAL" clId="{B890F27B-0AE0-F843-BB4C-9159AD38BA41}" dt="2024-02-06T17:56:41.601" v="5" actId="478"/>
          <ac:spMkLst>
            <pc:docMk/>
            <pc:sldMk cId="3286646739" sldId="260"/>
            <ac:spMk id="3" creationId="{8F189CF2-0686-D60E-7EF1-8CC78157AC9E}"/>
          </ac:spMkLst>
        </pc:spChg>
      </pc:sldChg>
      <pc:sldChg chg="add">
        <pc:chgData name="Martin Gremeaux-Bader" userId="b22552c5-8c31-49a1-9339-d3b2c60ed786" providerId="ADAL" clId="{B890F27B-0AE0-F843-BB4C-9159AD38BA41}" dt="2024-02-06T17:57:24.839" v="15"/>
        <pc:sldMkLst>
          <pc:docMk/>
          <pc:sldMk cId="4052980277" sldId="260"/>
        </pc:sldMkLst>
      </pc:sldChg>
      <pc:sldChg chg="add">
        <pc:chgData name="Martin Gremeaux-Bader" userId="b22552c5-8c31-49a1-9339-d3b2c60ed786" providerId="ADAL" clId="{B890F27B-0AE0-F843-BB4C-9159AD38BA41}" dt="2024-02-06T17:57:25.092" v="16"/>
        <pc:sldMkLst>
          <pc:docMk/>
          <pc:sldMk cId="712033126" sldId="261"/>
        </pc:sldMkLst>
      </pc:sldChg>
      <pc:sldChg chg="add del setBg">
        <pc:chgData name="Martin Gremeaux-Bader" userId="b22552c5-8c31-49a1-9339-d3b2c60ed786" providerId="ADAL" clId="{B890F27B-0AE0-F843-BB4C-9159AD38BA41}" dt="2024-02-06T18:27:51.347" v="205" actId="2696"/>
        <pc:sldMkLst>
          <pc:docMk/>
          <pc:sldMk cId="227874904" sldId="262"/>
        </pc:sldMkLst>
      </pc:sldChg>
      <pc:sldChg chg="addSp delSp modSp add mod setBg">
        <pc:chgData name="Martin Gremeaux-Bader" userId="b22552c5-8c31-49a1-9339-d3b2c60ed786" providerId="ADAL" clId="{B890F27B-0AE0-F843-BB4C-9159AD38BA41}" dt="2024-02-06T18:27:44.659" v="204" actId="2085"/>
        <pc:sldMkLst>
          <pc:docMk/>
          <pc:sldMk cId="1644827441" sldId="263"/>
        </pc:sldMkLst>
        <pc:spChg chg="add del mod">
          <ac:chgData name="Martin Gremeaux-Bader" userId="b22552c5-8c31-49a1-9339-d3b2c60ed786" providerId="ADAL" clId="{B890F27B-0AE0-F843-BB4C-9159AD38BA41}" dt="2024-02-06T18:27:37.236" v="202"/>
          <ac:spMkLst>
            <pc:docMk/>
            <pc:sldMk cId="1644827441" sldId="263"/>
            <ac:spMk id="2" creationId="{E686A26D-7394-49D7-4D8C-0A67D0576CCD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5" creationId="{5373C0A5-71F7-8C0C-F460-6F28050DED49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" creationId="{A3983739-750A-6784-F8B2-383934A171E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" creationId="{7E07B3FE-B3FB-23AE-8581-EDF6DEBB166E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8" creationId="{048A9E47-7A65-7F34-95D6-F3AEBE86996F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25" creationId="{BFC84AAC-D862-A11A-6B48-7E04470F8F49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26" creationId="{3F5A48E1-A329-7709-21DB-E5E218821CF8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27" creationId="{2228CE9E-DB46-C271-FAC6-30D80F88B537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28" creationId="{C6305166-3D6D-4F74-4BC4-370CC3A92B9E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29" creationId="{3B9B2CE2-AE4E-2BD4-9D39-104620098107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30" creationId="{67B0049D-347C-396C-BB32-9E08694C412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1" creationId="{238CA125-29DE-2648-22A9-22A91783CB85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32" creationId="{658857F0-44F4-7D28-1CFC-23DB2A51CB43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3" creationId="{B7241432-9FAE-E03C-286D-147E154B78E6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34" creationId="{337A2752-0D9F-E34A-CEE4-E626E6DFFC71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5" creationId="{FCF89B96-E776-2F42-0D61-C97C77ECD348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36" creationId="{FBF5D559-FD99-3344-954E-3C3757C79FA6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7" creationId="{D059AFAC-AE09-C3CB-730C-5E1630FFD137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38" creationId="{25C63366-C35B-5E76-EE56-AC1FDDDDA5F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39" creationId="{CB8DF5FE-E7F4-2B7E-85FA-DA87DD4EFA99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40" creationId="{60CA2EBD-1247-92F1-1572-79F2C6CF506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1" creationId="{9BF9E10D-4CBA-A542-A134-431C1789D0EB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42" creationId="{847D80C4-D3E4-E619-BF99-68B04AB5F781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3" creationId="{7FEF19B6-2BED-8B16-A66E-3B2005E641DB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44" creationId="{AA031C4A-D40A-3675-D495-1D98EA6EFC51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5" creationId="{71F12438-C95C-23C2-2BDE-C3D2F165042C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46" creationId="{2DAC83B0-650D-B4CD-943F-5787F463BD5E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7" creationId="{24E8E114-0D70-08D2-5F7A-AB1AC7F716DB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48" creationId="{72438184-F447-BCF8-8EA8-08E5B15878BB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49" creationId="{0EB212D0-C3FC-7318-E91B-6DB7ABA1F2B7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50" creationId="{98080176-3F02-2005-A4FA-A9B0A128BEF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1" creationId="{829756C6-B3E5-98AC-85AF-DF113640D3C4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52" creationId="{5A5BECBF-331B-43E8-6EB5-DCF1A315641E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3" creationId="{E5F78756-95AB-D937-4FFC-AEB17F7529C8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54" creationId="{AC08FACC-916F-3552-A9C3-F244C3FFCC6A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5" creationId="{6CA72066-1153-8EBC-415E-C387DA4B11F7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56" creationId="{2C08860A-E803-80CD-1CFB-C9C57AEBE9E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7" creationId="{5A2A68B5-3BFE-5F8E-E9E3-ACB602475E82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58" creationId="{ABD4A2D8-763C-DC20-DDF4-05CB7FBE232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59" creationId="{073397AC-6AA1-3020-1A97-37F25E06245D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60" creationId="{81571DB2-FA3B-A9F2-F966-8AD70D2275A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1" creationId="{4629764C-D560-2986-ABA8-0127FC9C838D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62" creationId="{E0683CE5-D656-EF02-0E06-E993548646D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3" creationId="{062EB6F4-9A0F-D838-16D3-D68B0BB520DE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64" creationId="{50495BBD-A774-D3A8-DE0C-BBA68611134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5" creationId="{6AB914F6-EC2B-59BC-A67A-AB5A82538E5F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66" creationId="{45C79FB6-EA49-A309-5520-5FB93F7D2C7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7" creationId="{D9E736FC-C8A0-6AAF-9517-6FA52E047A7C}"/>
          </ac:spMkLst>
        </pc:spChg>
        <pc:spChg chg="mod">
          <ac:chgData name="Martin Gremeaux-Bader" userId="b22552c5-8c31-49a1-9339-d3b2c60ed786" providerId="ADAL" clId="{B890F27B-0AE0-F843-BB4C-9159AD38BA41}" dt="2024-02-06T18:27:44.659" v="204" actId="2085"/>
          <ac:spMkLst>
            <pc:docMk/>
            <pc:sldMk cId="1644827441" sldId="263"/>
            <ac:spMk id="68" creationId="{6F6FB5D9-150F-2378-3813-AEA93866D877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69" creationId="{05B26747-1863-D0E6-05F3-B0B50D0BBE38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70" creationId="{EEF73CBC-CF85-DEED-DE42-F355733511A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1" creationId="{C5A14601-79A6-B8FD-75B9-E53639DCB3D6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72" creationId="{92667A01-8949-E9D7-F12D-2796A5C9990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3" creationId="{3C39BB6E-153B-C1F7-5943-FB08B0AA8B16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74" creationId="{322689D1-7E7F-E676-D938-00033FBD9218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5" creationId="{E7438DC0-E603-2F1E-FDAA-F212F546003A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76" creationId="{EDAF1204-FEE7-FA68-FA87-8177F645D46C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7" creationId="{C923107B-1790-99E6-8044-762E9C4B9E68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78" creationId="{CDF2467D-405D-0661-8DB8-2AA5D264DB7D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79" creationId="{977E612B-E61B-64E8-5FD7-B7B9FF3AB335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80" creationId="{0375CDCA-5504-9F1C-4641-ED1D75382B0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1" creationId="{489A4D05-9870-E0BD-F57E-15859526535E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82" creationId="{6FB2F6C0-533E-DDC9-3AE0-88BEF903685C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3" creationId="{939869DD-9495-9E74-60C4-62BC384CD777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84" creationId="{BC190C7C-8214-123F-26C8-05F1B08505F0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5" creationId="{4E70B0F4-98BA-F3D4-CC75-E154B5E393CD}"/>
          </ac:spMkLst>
        </pc:spChg>
        <pc:spChg chg="mod">
          <ac:chgData name="Martin Gremeaux-Bader" userId="b22552c5-8c31-49a1-9339-d3b2c60ed786" providerId="ADAL" clId="{B890F27B-0AE0-F843-BB4C-9159AD38BA41}" dt="2024-02-06T18:26:49.002" v="193" actId="2085"/>
          <ac:spMkLst>
            <pc:docMk/>
            <pc:sldMk cId="1644827441" sldId="263"/>
            <ac:spMk id="86" creationId="{BDFEDC05-C5A1-8618-DF4B-9B1A788DA5F2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7" creationId="{AFD2BD62-786D-35EA-0912-0CAA526CD909}"/>
          </ac:spMkLst>
        </pc:spChg>
        <pc:spChg chg="mod">
          <ac:chgData name="Martin Gremeaux-Bader" userId="b22552c5-8c31-49a1-9339-d3b2c60ed786" providerId="ADAL" clId="{B890F27B-0AE0-F843-BB4C-9159AD38BA41}" dt="2024-02-06T18:26:57.151" v="194" actId="2085"/>
          <ac:spMkLst>
            <pc:docMk/>
            <pc:sldMk cId="1644827441" sldId="263"/>
            <ac:spMk id="88" creationId="{5617DBF6-FA32-13E7-A0FB-B370BB306ADD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89" creationId="{D6EA77DF-443B-81F5-9D37-D14B8D4DE85C}"/>
          </ac:spMkLst>
        </pc:spChg>
        <pc:spChg chg="mod">
          <ac:chgData name="Martin Gremeaux-Bader" userId="b22552c5-8c31-49a1-9339-d3b2c60ed786" providerId="ADAL" clId="{B890F27B-0AE0-F843-BB4C-9159AD38BA41}" dt="2024-02-06T18:27:03.326" v="195" actId="2085"/>
          <ac:spMkLst>
            <pc:docMk/>
            <pc:sldMk cId="1644827441" sldId="263"/>
            <ac:spMk id="90" creationId="{73BD6EAC-8912-68DD-92DA-19E816BECED4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1" creationId="{DC6DF470-8A20-0172-3203-B3F034B7EF9B}"/>
          </ac:spMkLst>
        </pc:spChg>
        <pc:spChg chg="mod">
          <ac:chgData name="Martin Gremeaux-Bader" userId="b22552c5-8c31-49a1-9339-d3b2c60ed786" providerId="ADAL" clId="{B890F27B-0AE0-F843-BB4C-9159AD38BA41}" dt="2024-02-06T18:27:09.742" v="196" actId="2085"/>
          <ac:spMkLst>
            <pc:docMk/>
            <pc:sldMk cId="1644827441" sldId="263"/>
            <ac:spMk id="92" creationId="{606A9863-9C85-96A7-1239-FA0740E1A4B5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3" creationId="{AD10B307-39E0-F2AE-E8F0-E78F4CC76966}"/>
          </ac:spMkLst>
        </pc:spChg>
        <pc:spChg chg="mod">
          <ac:chgData name="Martin Gremeaux-Bader" userId="b22552c5-8c31-49a1-9339-d3b2c60ed786" providerId="ADAL" clId="{B890F27B-0AE0-F843-BB4C-9159AD38BA41}" dt="2024-02-06T18:27:16.519" v="197" actId="2085"/>
          <ac:spMkLst>
            <pc:docMk/>
            <pc:sldMk cId="1644827441" sldId="263"/>
            <ac:spMk id="94" creationId="{FB55C220-6C59-E538-B535-7EDB633C4F86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5" creationId="{A9284024-4D60-5D04-8E88-433D965E38AA}"/>
          </ac:spMkLst>
        </pc:spChg>
        <pc:spChg chg="mod">
          <ac:chgData name="Martin Gremeaux-Bader" userId="b22552c5-8c31-49a1-9339-d3b2c60ed786" providerId="ADAL" clId="{B890F27B-0AE0-F843-BB4C-9159AD38BA41}" dt="2024-02-06T18:27:20.589" v="198" actId="2085"/>
          <ac:spMkLst>
            <pc:docMk/>
            <pc:sldMk cId="1644827441" sldId="263"/>
            <ac:spMk id="96" creationId="{E9D47FC6-6355-9A86-D6AA-137BE74AAD0F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7" creationId="{5CF7A213-C851-149C-D9DB-95007F0C9EA1}"/>
          </ac:spMkLst>
        </pc:spChg>
        <pc:spChg chg="mod">
          <ac:chgData name="Martin Gremeaux-Bader" userId="b22552c5-8c31-49a1-9339-d3b2c60ed786" providerId="ADAL" clId="{B890F27B-0AE0-F843-BB4C-9159AD38BA41}" dt="2024-02-06T18:27:25.520" v="199" actId="2085"/>
          <ac:spMkLst>
            <pc:docMk/>
            <pc:sldMk cId="1644827441" sldId="263"/>
            <ac:spMk id="98" creationId="{757D5832-7310-B0AF-7644-75F280683F7D}"/>
          </ac:spMkLst>
        </pc:spChg>
        <pc:spChg chg="mod">
          <ac:chgData name="Martin Gremeaux-Bader" userId="b22552c5-8c31-49a1-9339-d3b2c60ed786" providerId="ADAL" clId="{B890F27B-0AE0-F843-BB4C-9159AD38BA41}" dt="2024-02-06T18:26:33.086" v="192" actId="2085"/>
          <ac:spMkLst>
            <pc:docMk/>
            <pc:sldMk cId="1644827441" sldId="263"/>
            <ac:spMk id="99" creationId="{1F59ABD0-171B-41D8-7DAB-A285F56966E6}"/>
          </ac:spMkLst>
        </pc:spChg>
        <pc:spChg chg="mod">
          <ac:chgData name="Martin Gremeaux-Bader" userId="b22552c5-8c31-49a1-9339-d3b2c60ed786" providerId="ADAL" clId="{B890F27B-0AE0-F843-BB4C-9159AD38BA41}" dt="2024-02-06T18:27:40.188" v="203" actId="2085"/>
          <ac:spMkLst>
            <pc:docMk/>
            <pc:sldMk cId="1644827441" sldId="263"/>
            <ac:spMk id="100" creationId="{7B386963-1589-EB92-5A23-786EC5CA9B46}"/>
          </ac:spMkLst>
        </pc:spChg>
      </pc:sldChg>
      <pc:sldChg chg="addSp delSp add mod setBg">
        <pc:chgData name="Martin Gremeaux-Bader" userId="b22552c5-8c31-49a1-9339-d3b2c60ed786" providerId="ADAL" clId="{B890F27B-0AE0-F843-BB4C-9159AD38BA41}" dt="2024-02-06T18:46:47.582" v="217" actId="478"/>
        <pc:sldMkLst>
          <pc:docMk/>
          <pc:sldMk cId="1447249612" sldId="264"/>
        </pc:sldMkLst>
        <pc:spChg chg="add del">
          <ac:chgData name="Martin Gremeaux-Bader" userId="b22552c5-8c31-49a1-9339-d3b2c60ed786" providerId="ADAL" clId="{B890F27B-0AE0-F843-BB4C-9159AD38BA41}" dt="2024-02-06T18:46:47.582" v="217" actId="478"/>
          <ac:spMkLst>
            <pc:docMk/>
            <pc:sldMk cId="1447249612" sldId="264"/>
            <ac:spMk id="2" creationId="{82134F5D-85C8-F688-F464-9A879F181938}"/>
          </ac:spMkLst>
        </pc:spChg>
      </pc:sldChg>
      <pc:sldChg chg="add del setBg">
        <pc:chgData name="Martin Gremeaux-Bader" userId="b22552c5-8c31-49a1-9339-d3b2c60ed786" providerId="ADAL" clId="{B890F27B-0AE0-F843-BB4C-9159AD38BA41}" dt="2024-02-06T18:27:56.872" v="208" actId="2696"/>
        <pc:sldMkLst>
          <pc:docMk/>
          <pc:sldMk cId="4248887952" sldId="264"/>
        </pc:sldMkLst>
      </pc:sldChg>
      <pc:sldChg chg="add del setBg">
        <pc:chgData name="Martin Gremeaux-Bader" userId="b22552c5-8c31-49a1-9339-d3b2c60ed786" providerId="ADAL" clId="{B890F27B-0AE0-F843-BB4C-9159AD38BA41}" dt="2024-02-06T18:27:54.422" v="207" actId="2696"/>
        <pc:sldMkLst>
          <pc:docMk/>
          <pc:sldMk cId="578251430" sldId="265"/>
        </pc:sldMkLst>
      </pc:sldChg>
      <pc:sldChg chg="add setBg">
        <pc:chgData name="Martin Gremeaux-Bader" userId="b22552c5-8c31-49a1-9339-d3b2c60ed786" providerId="ADAL" clId="{B890F27B-0AE0-F843-BB4C-9159AD38BA41}" dt="2024-02-06T18:31:19.272" v="215"/>
        <pc:sldMkLst>
          <pc:docMk/>
          <pc:sldMk cId="2287380232" sldId="265"/>
        </pc:sldMkLst>
      </pc:sldChg>
      <pc:sldChg chg="add setBg">
        <pc:chgData name="Martin Gremeaux-Bader" userId="b22552c5-8c31-49a1-9339-d3b2c60ed786" providerId="ADAL" clId="{B890F27B-0AE0-F843-BB4C-9159AD38BA41}" dt="2024-02-06T18:28:00.090" v="211"/>
        <pc:sldMkLst>
          <pc:docMk/>
          <pc:sldMk cId="2999740926" sldId="266"/>
        </pc:sldMkLst>
      </pc:sldChg>
      <pc:sldChg chg="add setBg">
        <pc:chgData name="Martin Gremeaux-Bader" userId="b22552c5-8c31-49a1-9339-d3b2c60ed786" providerId="ADAL" clId="{B890F27B-0AE0-F843-BB4C-9159AD38BA41}" dt="2024-02-06T18:28:00.256" v="212"/>
        <pc:sldMkLst>
          <pc:docMk/>
          <pc:sldMk cId="1615891491" sldId="267"/>
        </pc:sldMkLst>
      </pc:sldChg>
      <pc:sldChg chg="add setBg">
        <pc:chgData name="Martin Gremeaux-Bader" userId="b22552c5-8c31-49a1-9339-d3b2c60ed786" providerId="ADAL" clId="{B890F27B-0AE0-F843-BB4C-9159AD38BA41}" dt="2024-02-06T18:28:00.911" v="213"/>
        <pc:sldMkLst>
          <pc:docMk/>
          <pc:sldMk cId="938369062" sldId="268"/>
        </pc:sldMkLst>
      </pc:sldChg>
      <pc:sldChg chg="add">
        <pc:chgData name="Martin Gremeaux-Bader" userId="b22552c5-8c31-49a1-9339-d3b2c60ed786" providerId="ADAL" clId="{B890F27B-0AE0-F843-BB4C-9159AD38BA41}" dt="2024-02-06T18:49:58.551" v="260"/>
        <pc:sldMkLst>
          <pc:docMk/>
          <pc:sldMk cId="3337329156" sldId="269"/>
        </pc:sldMkLst>
      </pc:sldChg>
      <pc:sldChg chg="add">
        <pc:chgData name="Martin Gremeaux-Bader" userId="b22552c5-8c31-49a1-9339-d3b2c60ed786" providerId="ADAL" clId="{B890F27B-0AE0-F843-BB4C-9159AD38BA41}" dt="2024-02-06T18:49:59.208" v="261"/>
        <pc:sldMkLst>
          <pc:docMk/>
          <pc:sldMk cId="1639691712" sldId="270"/>
        </pc:sldMkLst>
      </pc:sldChg>
      <pc:sldChg chg="add">
        <pc:chgData name="Martin Gremeaux-Bader" userId="b22552c5-8c31-49a1-9339-d3b2c60ed786" providerId="ADAL" clId="{B890F27B-0AE0-F843-BB4C-9159AD38BA41}" dt="2024-02-06T18:49:59.688" v="262"/>
        <pc:sldMkLst>
          <pc:docMk/>
          <pc:sldMk cId="1256605409" sldId="271"/>
        </pc:sldMkLst>
      </pc:sldChg>
      <pc:sldChg chg="addSp delSp modSp new mod">
        <pc:chgData name="Martin Gremeaux-Bader" userId="b22552c5-8c31-49a1-9339-d3b2c60ed786" providerId="ADAL" clId="{B890F27B-0AE0-F843-BB4C-9159AD38BA41}" dt="2024-02-26T04:44:28.099" v="681"/>
        <pc:sldMkLst>
          <pc:docMk/>
          <pc:sldMk cId="268361373" sldId="272"/>
        </pc:sldMkLst>
        <pc:spChg chg="del">
          <ac:chgData name="Martin Gremeaux-Bader" userId="b22552c5-8c31-49a1-9339-d3b2c60ed786" providerId="ADAL" clId="{B890F27B-0AE0-F843-BB4C-9159AD38BA41}" dt="2024-02-26T04:37:45.736" v="434" actId="478"/>
          <ac:spMkLst>
            <pc:docMk/>
            <pc:sldMk cId="268361373" sldId="272"/>
            <ac:spMk id="2" creationId="{80F818BD-5058-B520-FDA5-7BA865B03DC8}"/>
          </ac:spMkLst>
        </pc:spChg>
        <pc:spChg chg="del">
          <ac:chgData name="Martin Gremeaux-Bader" userId="b22552c5-8c31-49a1-9339-d3b2c60ed786" providerId="ADAL" clId="{B890F27B-0AE0-F843-BB4C-9159AD38BA41}" dt="2024-02-26T04:37:47.577" v="435" actId="478"/>
          <ac:spMkLst>
            <pc:docMk/>
            <pc:sldMk cId="268361373" sldId="272"/>
            <ac:spMk id="3" creationId="{E588A166-A2A0-990B-A03D-7C42CD60C9A2}"/>
          </ac:spMkLst>
        </pc:spChg>
        <pc:grpChg chg="del mod">
          <ac:chgData name="Martin Gremeaux-Bader" userId="b22552c5-8c31-49a1-9339-d3b2c60ed786" providerId="ADAL" clId="{B890F27B-0AE0-F843-BB4C-9159AD38BA41}" dt="2024-02-26T04:38:19.827" v="444"/>
          <ac:grpSpMkLst>
            <pc:docMk/>
            <pc:sldMk cId="268361373" sldId="272"/>
            <ac:grpSpMk id="9" creationId="{AE7025AE-E68F-8383-3ABF-03CA82D20343}"/>
          </ac:grpSpMkLst>
        </pc:grpChg>
        <pc:grpChg chg="del mod">
          <ac:chgData name="Martin Gremeaux-Bader" userId="b22552c5-8c31-49a1-9339-d3b2c60ed786" providerId="ADAL" clId="{B890F27B-0AE0-F843-BB4C-9159AD38BA41}" dt="2024-02-26T04:38:24.491" v="448"/>
          <ac:grpSpMkLst>
            <pc:docMk/>
            <pc:sldMk cId="268361373" sldId="272"/>
            <ac:grpSpMk id="11" creationId="{4EBDF32D-7BF2-E489-80DB-3BF8720DC38A}"/>
          </ac:grpSpMkLst>
        </pc:grpChg>
        <pc:grpChg chg="del mod">
          <ac:chgData name="Martin Gremeaux-Bader" userId="b22552c5-8c31-49a1-9339-d3b2c60ed786" providerId="ADAL" clId="{B890F27B-0AE0-F843-BB4C-9159AD38BA41}" dt="2024-02-26T04:38:25.342" v="450"/>
          <ac:grpSpMkLst>
            <pc:docMk/>
            <pc:sldMk cId="268361373" sldId="272"/>
            <ac:grpSpMk id="15" creationId="{D2E90041-4F83-A783-703D-6B691C098445}"/>
          </ac:grpSpMkLst>
        </pc:grpChg>
        <pc:grpChg chg="del mod">
          <ac:chgData name="Martin Gremeaux-Bader" userId="b22552c5-8c31-49a1-9339-d3b2c60ed786" providerId="ADAL" clId="{B890F27B-0AE0-F843-BB4C-9159AD38BA41}" dt="2024-02-26T04:38:30.047" v="452"/>
          <ac:grpSpMkLst>
            <pc:docMk/>
            <pc:sldMk cId="268361373" sldId="272"/>
            <ac:grpSpMk id="17" creationId="{747B40AD-537F-D2EF-032B-C34D3069BD73}"/>
          </ac:grpSpMkLst>
        </pc:grpChg>
        <pc:grpChg chg="mod">
          <ac:chgData name="Martin Gremeaux-Bader" userId="b22552c5-8c31-49a1-9339-d3b2c60ed786" providerId="ADAL" clId="{B890F27B-0AE0-F843-BB4C-9159AD38BA41}" dt="2024-02-26T04:38:30.047" v="452"/>
          <ac:grpSpMkLst>
            <pc:docMk/>
            <pc:sldMk cId="268361373" sldId="272"/>
            <ac:grpSpMk id="19" creationId="{2540BDCB-FB0C-E811-313B-876E1753487B}"/>
          </ac:grpSpMkLst>
        </pc:grpChg>
        <pc:grpChg chg="mod">
          <ac:chgData name="Martin Gremeaux-Bader" userId="b22552c5-8c31-49a1-9339-d3b2c60ed786" providerId="ADAL" clId="{B890F27B-0AE0-F843-BB4C-9159AD38BA41}" dt="2024-02-26T04:38:41.797" v="459"/>
          <ac:grpSpMkLst>
            <pc:docMk/>
            <pc:sldMk cId="268361373" sldId="272"/>
            <ac:grpSpMk id="24" creationId="{B0C97E72-4349-953D-0834-AB5F77461AF3}"/>
          </ac:grpSpMkLst>
        </pc:grpChg>
        <pc:grpChg chg="mod">
          <ac:chgData name="Martin Gremeaux-Bader" userId="b22552c5-8c31-49a1-9339-d3b2c60ed786" providerId="ADAL" clId="{B890F27B-0AE0-F843-BB4C-9159AD38BA41}" dt="2024-02-26T04:38:49.414" v="469"/>
          <ac:grpSpMkLst>
            <pc:docMk/>
            <pc:sldMk cId="268361373" sldId="272"/>
            <ac:grpSpMk id="29" creationId="{14B2DEC9-61E4-7338-09D1-D66D6DE56A2B}"/>
          </ac:grpSpMkLst>
        </pc:grpChg>
        <pc:grpChg chg="del mod">
          <ac:chgData name="Martin Gremeaux-Bader" userId="b22552c5-8c31-49a1-9339-d3b2c60ed786" providerId="ADAL" clId="{B890F27B-0AE0-F843-BB4C-9159AD38BA41}" dt="2024-02-26T04:39:01.598" v="482"/>
          <ac:grpSpMkLst>
            <pc:docMk/>
            <pc:sldMk cId="268361373" sldId="272"/>
            <ac:grpSpMk id="33" creationId="{E74AF35C-4875-F053-902A-2FD68744BD90}"/>
          </ac:grpSpMkLst>
        </pc:grpChg>
        <pc:grpChg chg="del mod">
          <ac:chgData name="Martin Gremeaux-Bader" userId="b22552c5-8c31-49a1-9339-d3b2c60ed786" providerId="ADAL" clId="{B890F27B-0AE0-F843-BB4C-9159AD38BA41}" dt="2024-02-26T04:39:01.598" v="482"/>
          <ac:grpSpMkLst>
            <pc:docMk/>
            <pc:sldMk cId="268361373" sldId="272"/>
            <ac:grpSpMk id="36" creationId="{BF5075C0-C97A-A805-6100-19CC8DCEEE68}"/>
          </ac:grpSpMkLst>
        </pc:grpChg>
        <pc:grpChg chg="del mod">
          <ac:chgData name="Martin Gremeaux-Bader" userId="b22552c5-8c31-49a1-9339-d3b2c60ed786" providerId="ADAL" clId="{B890F27B-0AE0-F843-BB4C-9159AD38BA41}" dt="2024-02-26T04:39:10.542" v="488"/>
          <ac:grpSpMkLst>
            <pc:docMk/>
            <pc:sldMk cId="268361373" sldId="272"/>
            <ac:grpSpMk id="41" creationId="{41B105BD-693C-6846-70F9-4598202FD343}"/>
          </ac:grpSpMkLst>
        </pc:grpChg>
        <pc:grpChg chg="add del mod">
          <ac:chgData name="Martin Gremeaux-Bader" userId="b22552c5-8c31-49a1-9339-d3b2c60ed786" providerId="ADAL" clId="{B890F27B-0AE0-F843-BB4C-9159AD38BA41}" dt="2024-02-26T04:40:03.014" v="559"/>
          <ac:grpSpMkLst>
            <pc:docMk/>
            <pc:sldMk cId="268361373" sldId="272"/>
            <ac:grpSpMk id="47" creationId="{F73BE2DD-5C30-270F-5170-9BB63FF96FA8}"/>
          </ac:grpSpMkLst>
        </pc:grpChg>
        <pc:grpChg chg="add del mod">
          <ac:chgData name="Martin Gremeaux-Bader" userId="b22552c5-8c31-49a1-9339-d3b2c60ed786" providerId="ADAL" clId="{B890F27B-0AE0-F843-BB4C-9159AD38BA41}" dt="2024-02-26T04:39:50.907" v="538"/>
          <ac:grpSpMkLst>
            <pc:docMk/>
            <pc:sldMk cId="268361373" sldId="272"/>
            <ac:grpSpMk id="55" creationId="{31CF9020-3B62-9AB2-E301-651231F57A48}"/>
          </ac:grpSpMkLst>
        </pc:grpChg>
        <pc:grpChg chg="add del mod">
          <ac:chgData name="Martin Gremeaux-Bader" userId="b22552c5-8c31-49a1-9339-d3b2c60ed786" providerId="ADAL" clId="{B890F27B-0AE0-F843-BB4C-9159AD38BA41}" dt="2024-02-26T04:39:49.915" v="532"/>
          <ac:grpSpMkLst>
            <pc:docMk/>
            <pc:sldMk cId="268361373" sldId="272"/>
            <ac:grpSpMk id="61" creationId="{D02BFAC8-0FFE-B6B3-6740-2B0363C55EAD}"/>
          </ac:grpSpMkLst>
        </pc:grpChg>
        <pc:grpChg chg="mod">
          <ac:chgData name="Martin Gremeaux-Bader" userId="b22552c5-8c31-49a1-9339-d3b2c60ed786" providerId="ADAL" clId="{B890F27B-0AE0-F843-BB4C-9159AD38BA41}" dt="2024-02-26T04:39:30.543" v="509"/>
          <ac:grpSpMkLst>
            <pc:docMk/>
            <pc:sldMk cId="268361373" sldId="272"/>
            <ac:grpSpMk id="66" creationId="{8C3D59D7-9E10-6773-E7AB-755663524863}"/>
          </ac:grpSpMkLst>
        </pc:grpChg>
        <pc:grpChg chg="mod">
          <ac:chgData name="Martin Gremeaux-Bader" userId="b22552c5-8c31-49a1-9339-d3b2c60ed786" providerId="ADAL" clId="{B890F27B-0AE0-F843-BB4C-9159AD38BA41}" dt="2024-02-26T04:39:45.766" v="523"/>
          <ac:grpSpMkLst>
            <pc:docMk/>
            <pc:sldMk cId="268361373" sldId="272"/>
            <ac:grpSpMk id="75" creationId="{A1574F74-9267-668F-5ECA-3967ED6ECD5A}"/>
          </ac:grpSpMkLst>
        </pc:grpChg>
        <pc:grpChg chg="add del mod">
          <ac:chgData name="Martin Gremeaux-Bader" userId="b22552c5-8c31-49a1-9339-d3b2c60ed786" providerId="ADAL" clId="{B890F27B-0AE0-F843-BB4C-9159AD38BA41}" dt="2024-02-26T04:43:55.704" v="628"/>
          <ac:grpSpMkLst>
            <pc:docMk/>
            <pc:sldMk cId="268361373" sldId="272"/>
            <ac:grpSpMk id="83" creationId="{5BE5821F-75FC-2AC6-466C-61373B06C88A}"/>
          </ac:grpSpMkLst>
        </pc:grpChg>
        <pc:grpChg chg="add del mod">
          <ac:chgData name="Martin Gremeaux-Bader" userId="b22552c5-8c31-49a1-9339-d3b2c60ed786" providerId="ADAL" clId="{B890F27B-0AE0-F843-BB4C-9159AD38BA41}" dt="2024-02-26T04:43:49.954" v="620"/>
          <ac:grpSpMkLst>
            <pc:docMk/>
            <pc:sldMk cId="268361373" sldId="272"/>
            <ac:grpSpMk id="87" creationId="{A6A3033C-4745-E772-E82B-04C997837A22}"/>
          </ac:grpSpMkLst>
        </pc:grpChg>
        <pc:grpChg chg="add del mod">
          <ac:chgData name="Martin Gremeaux-Bader" userId="b22552c5-8c31-49a1-9339-d3b2c60ed786" providerId="ADAL" clId="{B890F27B-0AE0-F843-BB4C-9159AD38BA41}" dt="2024-02-26T04:43:49.773" v="618"/>
          <ac:grpSpMkLst>
            <pc:docMk/>
            <pc:sldMk cId="268361373" sldId="272"/>
            <ac:grpSpMk id="89" creationId="{FAF4A0A1-6820-1439-4219-38595557AC08}"/>
          </ac:grpSpMkLst>
        </pc:grpChg>
        <pc:grpChg chg="add del mod">
          <ac:chgData name="Martin Gremeaux-Bader" userId="b22552c5-8c31-49a1-9339-d3b2c60ed786" providerId="ADAL" clId="{B890F27B-0AE0-F843-BB4C-9159AD38BA41}" dt="2024-02-26T04:43:48.385" v="610"/>
          <ac:grpSpMkLst>
            <pc:docMk/>
            <pc:sldMk cId="268361373" sldId="272"/>
            <ac:grpSpMk id="97" creationId="{5D923C30-D3DF-CED9-8FAB-87B866BAA93E}"/>
          </ac:grpSpMkLst>
        </pc:grpChg>
        <pc:grpChg chg="add del mod">
          <ac:chgData name="Martin Gremeaux-Bader" userId="b22552c5-8c31-49a1-9339-d3b2c60ed786" providerId="ADAL" clId="{B890F27B-0AE0-F843-BB4C-9159AD38BA41}" dt="2024-02-26T04:43:48.385" v="610"/>
          <ac:grpSpMkLst>
            <pc:docMk/>
            <pc:sldMk cId="268361373" sldId="272"/>
            <ac:grpSpMk id="98" creationId="{15EDA85D-EBA2-2512-70BF-44BDDEA4333D}"/>
          </ac:grpSpMkLst>
        </pc:grpChg>
        <pc:grpChg chg="add del mod">
          <ac:chgData name="Martin Gremeaux-Bader" userId="b22552c5-8c31-49a1-9339-d3b2c60ed786" providerId="ADAL" clId="{B890F27B-0AE0-F843-BB4C-9159AD38BA41}" dt="2024-02-26T04:43:47.673" v="605"/>
          <ac:grpSpMkLst>
            <pc:docMk/>
            <pc:sldMk cId="268361373" sldId="272"/>
            <ac:grpSpMk id="103" creationId="{0F85DA99-2667-9AC1-9F0B-2C63410A351F}"/>
          </ac:grpSpMkLst>
        </pc:grpChg>
        <pc:grpChg chg="add del mod">
          <ac:chgData name="Martin Gremeaux-Bader" userId="b22552c5-8c31-49a1-9339-d3b2c60ed786" providerId="ADAL" clId="{B890F27B-0AE0-F843-BB4C-9159AD38BA41}" dt="2024-02-26T04:43:46.455" v="598"/>
          <ac:grpSpMkLst>
            <pc:docMk/>
            <pc:sldMk cId="268361373" sldId="272"/>
            <ac:grpSpMk id="110" creationId="{42D10F0A-7357-2968-88F6-EDE7F8D25889}"/>
          </ac:grpSpMkLst>
        </pc:grpChg>
        <pc:grpChg chg="mod">
          <ac:chgData name="Martin Gremeaux-Bader" userId="b22552c5-8c31-49a1-9339-d3b2c60ed786" providerId="ADAL" clId="{B890F27B-0AE0-F843-BB4C-9159AD38BA41}" dt="2024-02-26T04:43:46.455" v="598"/>
          <ac:grpSpMkLst>
            <pc:docMk/>
            <pc:sldMk cId="268361373" sldId="272"/>
            <ac:grpSpMk id="111" creationId="{7FC2D07F-3221-DFA6-D9D5-4F1E6F28B6C8}"/>
          </ac:grpSpMkLst>
        </pc:grpChg>
        <pc:grpChg chg="mod">
          <ac:chgData name="Martin Gremeaux-Bader" userId="b22552c5-8c31-49a1-9339-d3b2c60ed786" providerId="ADAL" clId="{B890F27B-0AE0-F843-BB4C-9159AD38BA41}" dt="2024-02-26T04:44:02.661" v="636"/>
          <ac:grpSpMkLst>
            <pc:docMk/>
            <pc:sldMk cId="268361373" sldId="272"/>
            <ac:grpSpMk id="119" creationId="{3243DF6B-EF7F-419A-35A6-14811A9BE6A4}"/>
          </ac:grpSpMkLst>
        </pc:grpChg>
        <pc:grpChg chg="mod">
          <ac:chgData name="Martin Gremeaux-Bader" userId="b22552c5-8c31-49a1-9339-d3b2c60ed786" providerId="ADAL" clId="{B890F27B-0AE0-F843-BB4C-9159AD38BA41}" dt="2024-02-26T04:44:07.031" v="644"/>
          <ac:grpSpMkLst>
            <pc:docMk/>
            <pc:sldMk cId="268361373" sldId="272"/>
            <ac:grpSpMk id="127" creationId="{C3518A86-F5D8-23B6-BF8B-CAF3AD4F193F}"/>
          </ac:grpSpMkLst>
        </pc:grpChg>
        <pc:grpChg chg="mod">
          <ac:chgData name="Martin Gremeaux-Bader" userId="b22552c5-8c31-49a1-9339-d3b2c60ed786" providerId="ADAL" clId="{B890F27B-0AE0-F843-BB4C-9159AD38BA41}" dt="2024-02-26T04:44:10.413" v="651"/>
          <ac:grpSpMkLst>
            <pc:docMk/>
            <pc:sldMk cId="268361373" sldId="272"/>
            <ac:grpSpMk id="134" creationId="{6F2D4F67-3879-FEFB-F677-8E86DE332CED}"/>
          </ac:grpSpMkLst>
        </pc:grpChg>
        <pc:grpChg chg="mod">
          <ac:chgData name="Martin Gremeaux-Bader" userId="b22552c5-8c31-49a1-9339-d3b2c60ed786" providerId="ADAL" clId="{B890F27B-0AE0-F843-BB4C-9159AD38BA41}" dt="2024-02-26T04:44:15.065" v="659"/>
          <ac:grpSpMkLst>
            <pc:docMk/>
            <pc:sldMk cId="268361373" sldId="272"/>
            <ac:grpSpMk id="142" creationId="{97CE0DB6-FEE6-7B74-35B5-96A230100187}"/>
          </ac:grpSpMkLst>
        </pc:grpChg>
        <pc:grpChg chg="mod">
          <ac:chgData name="Martin Gremeaux-Bader" userId="b22552c5-8c31-49a1-9339-d3b2c60ed786" providerId="ADAL" clId="{B890F27B-0AE0-F843-BB4C-9159AD38BA41}" dt="2024-02-26T04:44:15.065" v="659"/>
          <ac:grpSpMkLst>
            <pc:docMk/>
            <pc:sldMk cId="268361373" sldId="272"/>
            <ac:grpSpMk id="143" creationId="{3671F0D3-9A42-321B-6652-68FE8159183B}"/>
          </ac:grpSpMkLst>
        </pc:grpChg>
        <pc:grpChg chg="del mod">
          <ac:chgData name="Martin Gremeaux-Bader" userId="b22552c5-8c31-49a1-9339-d3b2c60ed786" providerId="ADAL" clId="{B890F27B-0AE0-F843-BB4C-9159AD38BA41}" dt="2024-02-26T04:44:19.635" v="666"/>
          <ac:grpSpMkLst>
            <pc:docMk/>
            <pc:sldMk cId="268361373" sldId="272"/>
            <ac:grpSpMk id="150" creationId="{4176FA73-D6CD-1B81-88ED-18131F50C94C}"/>
          </ac:grpSpMkLst>
        </pc:grpChg>
        <pc:grpChg chg="mod">
          <ac:chgData name="Martin Gremeaux-Bader" userId="b22552c5-8c31-49a1-9339-d3b2c60ed786" providerId="ADAL" clId="{B890F27B-0AE0-F843-BB4C-9159AD38BA41}" dt="2024-02-26T04:44:19.635" v="666"/>
          <ac:grpSpMkLst>
            <pc:docMk/>
            <pc:sldMk cId="268361373" sldId="272"/>
            <ac:grpSpMk id="151" creationId="{0FFF9B6F-F147-90B5-E2E1-E5C42FD3AB41}"/>
          </ac:grpSpMkLst>
        </pc:grpChg>
        <pc:grpChg chg="mod">
          <ac:chgData name="Martin Gremeaux-Bader" userId="b22552c5-8c31-49a1-9339-d3b2c60ed786" providerId="ADAL" clId="{B890F27B-0AE0-F843-BB4C-9159AD38BA41}" dt="2024-02-26T04:44:23.965" v="674"/>
          <ac:grpSpMkLst>
            <pc:docMk/>
            <pc:sldMk cId="268361373" sldId="272"/>
            <ac:grpSpMk id="159" creationId="{8932852F-1FF0-6365-5C26-487E27304AA5}"/>
          </ac:grpSpMkLst>
        </pc:grpChg>
        <pc:grpChg chg="mod">
          <ac:chgData name="Martin Gremeaux-Bader" userId="b22552c5-8c31-49a1-9339-d3b2c60ed786" providerId="ADAL" clId="{B890F27B-0AE0-F843-BB4C-9159AD38BA41}" dt="2024-02-26T04:44:28.099" v="681"/>
          <ac:grpSpMkLst>
            <pc:docMk/>
            <pc:sldMk cId="268361373" sldId="272"/>
            <ac:grpSpMk id="166" creationId="{674DE64D-D502-787A-C65E-BBCE4CC04556}"/>
          </ac:grpSpMkLst>
        </pc:grpChg>
        <pc:grpChg chg="mod">
          <ac:chgData name="Martin Gremeaux-Bader" userId="b22552c5-8c31-49a1-9339-d3b2c60ed786" providerId="ADAL" clId="{B890F27B-0AE0-F843-BB4C-9159AD38BA41}" dt="2024-02-26T04:44:28.099" v="681"/>
          <ac:grpSpMkLst>
            <pc:docMk/>
            <pc:sldMk cId="268361373" sldId="272"/>
            <ac:grpSpMk id="167" creationId="{17BB32E5-FA03-04AC-6D08-6A7AFAA2EB76}"/>
          </ac:grpSpMkLst>
        </pc:grpChg>
        <pc:inkChg chg="add del">
          <ac:chgData name="Martin Gremeaux-Bader" userId="b22552c5-8c31-49a1-9339-d3b2c60ed786" providerId="ADAL" clId="{B890F27B-0AE0-F843-BB4C-9159AD38BA41}" dt="2024-02-26T04:37:55.787" v="437" actId="9405"/>
          <ac:inkMkLst>
            <pc:docMk/>
            <pc:sldMk cId="268361373" sldId="272"/>
            <ac:inkMk id="4" creationId="{6A0686EE-2716-30EA-5859-248C775D28BF}"/>
          </ac:inkMkLst>
        </pc:inkChg>
        <pc:inkChg chg="add">
          <ac:chgData name="Martin Gremeaux-Bader" userId="b22552c5-8c31-49a1-9339-d3b2c60ed786" providerId="ADAL" clId="{B890F27B-0AE0-F843-BB4C-9159AD38BA41}" dt="2024-02-26T04:38:10.358" v="438" actId="9405"/>
          <ac:inkMkLst>
            <pc:docMk/>
            <pc:sldMk cId="268361373" sldId="272"/>
            <ac:inkMk id="5" creationId="{5C6AE29F-9E2A-6A93-F80B-ED974EC4AD80}"/>
          </ac:inkMkLst>
        </pc:inkChg>
        <pc:inkChg chg="add mod">
          <ac:chgData name="Martin Gremeaux-Bader" userId="b22552c5-8c31-49a1-9339-d3b2c60ed786" providerId="ADAL" clId="{B890F27B-0AE0-F843-BB4C-9159AD38BA41}" dt="2024-02-26T04:38:30.047" v="452"/>
          <ac:inkMkLst>
            <pc:docMk/>
            <pc:sldMk cId="268361373" sldId="272"/>
            <ac:inkMk id="6" creationId="{E94BBEFD-20FF-8DCF-F95A-3BE353F340C6}"/>
          </ac:inkMkLst>
        </pc:inkChg>
        <pc:inkChg chg="add mod">
          <ac:chgData name="Martin Gremeaux-Bader" userId="b22552c5-8c31-49a1-9339-d3b2c60ed786" providerId="ADAL" clId="{B890F27B-0AE0-F843-BB4C-9159AD38BA41}" dt="2024-02-26T04:38:30.047" v="452"/>
          <ac:inkMkLst>
            <pc:docMk/>
            <pc:sldMk cId="268361373" sldId="272"/>
            <ac:inkMk id="7" creationId="{B109C613-4B1E-72AE-52EC-77E5AD0602CB}"/>
          </ac:inkMkLst>
        </pc:inkChg>
        <pc:inkChg chg="add mod">
          <ac:chgData name="Martin Gremeaux-Bader" userId="b22552c5-8c31-49a1-9339-d3b2c60ed786" providerId="ADAL" clId="{B890F27B-0AE0-F843-BB4C-9159AD38BA41}" dt="2024-02-26T04:38:30.047" v="452"/>
          <ac:inkMkLst>
            <pc:docMk/>
            <pc:sldMk cId="268361373" sldId="272"/>
            <ac:inkMk id="8" creationId="{2E1002D5-89BD-FB18-AB5A-D6E0B0A24C89}"/>
          </ac:inkMkLst>
        </pc:inkChg>
        <pc:inkChg chg="add mod">
          <ac:chgData name="Martin Gremeaux-Bader" userId="b22552c5-8c31-49a1-9339-d3b2c60ed786" providerId="ADAL" clId="{B890F27B-0AE0-F843-BB4C-9159AD38BA41}" dt="2024-02-26T04:38:30.047" v="452"/>
          <ac:inkMkLst>
            <pc:docMk/>
            <pc:sldMk cId="268361373" sldId="272"/>
            <ac:inkMk id="10" creationId="{CC93DF8F-013E-2453-9BE0-1287059AB8F9}"/>
          </ac:inkMkLst>
        </pc:inkChg>
        <pc:inkChg chg="add mod">
          <ac:chgData name="Martin Gremeaux-Bader" userId="b22552c5-8c31-49a1-9339-d3b2c60ed786" providerId="ADAL" clId="{B890F27B-0AE0-F843-BB4C-9159AD38BA41}" dt="2024-02-26T04:38:30.047" v="452"/>
          <ac:inkMkLst>
            <pc:docMk/>
            <pc:sldMk cId="268361373" sldId="272"/>
            <ac:inkMk id="12" creationId="{9DC82C02-F08F-1C16-A0C8-30CA6E6F830D}"/>
          </ac:inkMkLst>
        </pc:inkChg>
        <pc:inkChg chg="add mod">
          <ac:chgData name="Martin Gremeaux-Bader" userId="b22552c5-8c31-49a1-9339-d3b2c60ed786" providerId="ADAL" clId="{B890F27B-0AE0-F843-BB4C-9159AD38BA41}" dt="2024-02-26T04:38:30.047" v="452"/>
          <ac:inkMkLst>
            <pc:docMk/>
            <pc:sldMk cId="268361373" sldId="272"/>
            <ac:inkMk id="13" creationId="{8DE946CD-243B-B4F6-F75A-6E4B3A4907DB}"/>
          </ac:inkMkLst>
        </pc:inkChg>
        <pc:inkChg chg="add mod">
          <ac:chgData name="Martin Gremeaux-Bader" userId="b22552c5-8c31-49a1-9339-d3b2c60ed786" providerId="ADAL" clId="{B890F27B-0AE0-F843-BB4C-9159AD38BA41}" dt="2024-02-26T04:38:30.047" v="452"/>
          <ac:inkMkLst>
            <pc:docMk/>
            <pc:sldMk cId="268361373" sldId="272"/>
            <ac:inkMk id="14" creationId="{450CD093-F669-BCFA-730F-973E721DD66C}"/>
          </ac:inkMkLst>
        </pc:inkChg>
        <pc:inkChg chg="add mod">
          <ac:chgData name="Martin Gremeaux-Bader" userId="b22552c5-8c31-49a1-9339-d3b2c60ed786" providerId="ADAL" clId="{B890F27B-0AE0-F843-BB4C-9159AD38BA41}" dt="2024-02-26T04:38:30.047" v="452"/>
          <ac:inkMkLst>
            <pc:docMk/>
            <pc:sldMk cId="268361373" sldId="272"/>
            <ac:inkMk id="16" creationId="{BF732343-4B8E-D026-08BF-E66DE0F009F4}"/>
          </ac:inkMkLst>
        </pc:inkChg>
        <pc:inkChg chg="add mod">
          <ac:chgData name="Martin Gremeaux-Bader" userId="b22552c5-8c31-49a1-9339-d3b2c60ed786" providerId="ADAL" clId="{B890F27B-0AE0-F843-BB4C-9159AD38BA41}" dt="2024-02-26T04:38:30.047" v="452"/>
          <ac:inkMkLst>
            <pc:docMk/>
            <pc:sldMk cId="268361373" sldId="272"/>
            <ac:inkMk id="18" creationId="{8DCA73A1-CC38-0D4E-2168-F9E06245BB6F}"/>
          </ac:inkMkLst>
        </pc:inkChg>
        <pc:inkChg chg="add del mod">
          <ac:chgData name="Martin Gremeaux-Bader" userId="b22552c5-8c31-49a1-9339-d3b2c60ed786" providerId="ADAL" clId="{B890F27B-0AE0-F843-BB4C-9159AD38BA41}" dt="2024-02-26T04:38:42.543" v="462" actId="9405"/>
          <ac:inkMkLst>
            <pc:docMk/>
            <pc:sldMk cId="268361373" sldId="272"/>
            <ac:inkMk id="20" creationId="{5642F319-B791-FD6A-A969-E4F376A2BF02}"/>
          </ac:inkMkLst>
        </pc:inkChg>
        <pc:inkChg chg="add del mod">
          <ac:chgData name="Martin Gremeaux-Bader" userId="b22552c5-8c31-49a1-9339-d3b2c60ed786" providerId="ADAL" clId="{B890F27B-0AE0-F843-BB4C-9159AD38BA41}" dt="2024-02-26T04:38:42.316" v="461" actId="9405"/>
          <ac:inkMkLst>
            <pc:docMk/>
            <pc:sldMk cId="268361373" sldId="272"/>
            <ac:inkMk id="21" creationId="{BA1A60E1-BADB-DA3F-7ECB-04B8101BFC3E}"/>
          </ac:inkMkLst>
        </pc:inkChg>
        <pc:inkChg chg="add del mod">
          <ac:chgData name="Martin Gremeaux-Bader" userId="b22552c5-8c31-49a1-9339-d3b2c60ed786" providerId="ADAL" clId="{B890F27B-0AE0-F843-BB4C-9159AD38BA41}" dt="2024-02-26T04:38:42.044" v="460" actId="9405"/>
          <ac:inkMkLst>
            <pc:docMk/>
            <pc:sldMk cId="268361373" sldId="272"/>
            <ac:inkMk id="22" creationId="{D75C45A3-B59B-F298-DAC9-46C0BEA55967}"/>
          </ac:inkMkLst>
        </pc:inkChg>
        <pc:inkChg chg="add del mod">
          <ac:chgData name="Martin Gremeaux-Bader" userId="b22552c5-8c31-49a1-9339-d3b2c60ed786" providerId="ADAL" clId="{B890F27B-0AE0-F843-BB4C-9159AD38BA41}" dt="2024-02-26T04:38:41.797" v="459"/>
          <ac:inkMkLst>
            <pc:docMk/>
            <pc:sldMk cId="268361373" sldId="272"/>
            <ac:inkMk id="23" creationId="{470BB3B9-2EC1-2440-3DAF-635B6CF48BB0}"/>
          </ac:inkMkLst>
        </pc:inkChg>
        <pc:inkChg chg="add del mod">
          <ac:chgData name="Martin Gremeaux-Bader" userId="b22552c5-8c31-49a1-9339-d3b2c60ed786" providerId="ADAL" clId="{B890F27B-0AE0-F843-BB4C-9159AD38BA41}" dt="2024-02-26T04:40:01.922" v="551"/>
          <ac:inkMkLst>
            <pc:docMk/>
            <pc:sldMk cId="268361373" sldId="272"/>
            <ac:inkMk id="25" creationId="{BCC592B7-0FB1-BF97-A80E-C8CFA5DB2D63}"/>
          </ac:inkMkLst>
        </pc:inkChg>
        <pc:inkChg chg="add del mod">
          <ac:chgData name="Martin Gremeaux-Bader" userId="b22552c5-8c31-49a1-9339-d3b2c60ed786" providerId="ADAL" clId="{B890F27B-0AE0-F843-BB4C-9159AD38BA41}" dt="2024-02-26T04:40:01.922" v="550"/>
          <ac:inkMkLst>
            <pc:docMk/>
            <pc:sldMk cId="268361373" sldId="272"/>
            <ac:inkMk id="26" creationId="{B0924648-608B-8A32-B882-30E8C673AAAD}"/>
          </ac:inkMkLst>
        </pc:inkChg>
        <pc:inkChg chg="add del">
          <ac:chgData name="Martin Gremeaux-Bader" userId="b22552c5-8c31-49a1-9339-d3b2c60ed786" providerId="ADAL" clId="{B890F27B-0AE0-F843-BB4C-9159AD38BA41}" dt="2024-02-26T04:38:49.637" v="470" actId="9405"/>
          <ac:inkMkLst>
            <pc:docMk/>
            <pc:sldMk cId="268361373" sldId="272"/>
            <ac:inkMk id="27" creationId="{1AC57F0C-6F89-CD0B-DD1A-1CFB17E366AF}"/>
          </ac:inkMkLst>
        </pc:inkChg>
        <pc:inkChg chg="add del">
          <ac:chgData name="Martin Gremeaux-Bader" userId="b22552c5-8c31-49a1-9339-d3b2c60ed786" providerId="ADAL" clId="{B890F27B-0AE0-F843-BB4C-9159AD38BA41}" dt="2024-02-26T04:38:49.414" v="469"/>
          <ac:inkMkLst>
            <pc:docMk/>
            <pc:sldMk cId="268361373" sldId="272"/>
            <ac:inkMk id="28" creationId="{2E3ABBBA-F41C-5127-4352-11CA699AD095}"/>
          </ac:inkMkLst>
        </pc:inkChg>
        <pc:inkChg chg="add del mod">
          <ac:chgData name="Martin Gremeaux-Bader" userId="b22552c5-8c31-49a1-9339-d3b2c60ed786" providerId="ADAL" clId="{B890F27B-0AE0-F843-BB4C-9159AD38BA41}" dt="2024-02-26T04:40:01.920" v="545"/>
          <ac:inkMkLst>
            <pc:docMk/>
            <pc:sldMk cId="268361373" sldId="272"/>
            <ac:inkMk id="30" creationId="{39DAFAA3-9942-C3F0-77A5-76AE6C0BC357}"/>
          </ac:inkMkLst>
        </pc:inkChg>
        <pc:inkChg chg="add del mod">
          <ac:chgData name="Martin Gremeaux-Bader" userId="b22552c5-8c31-49a1-9339-d3b2c60ed786" providerId="ADAL" clId="{B890F27B-0AE0-F843-BB4C-9159AD38BA41}" dt="2024-02-26T04:40:01.923" v="558"/>
          <ac:inkMkLst>
            <pc:docMk/>
            <pc:sldMk cId="268361373" sldId="272"/>
            <ac:inkMk id="31" creationId="{2EAEA48A-54B7-0A97-89D2-5F8843141B44}"/>
          </ac:inkMkLst>
        </pc:inkChg>
        <pc:inkChg chg="add del mod">
          <ac:chgData name="Martin Gremeaux-Bader" userId="b22552c5-8c31-49a1-9339-d3b2c60ed786" providerId="ADAL" clId="{B890F27B-0AE0-F843-BB4C-9159AD38BA41}" dt="2024-02-26T04:40:01.922" v="554"/>
          <ac:inkMkLst>
            <pc:docMk/>
            <pc:sldMk cId="268361373" sldId="272"/>
            <ac:inkMk id="32" creationId="{E4E7D4F7-8079-B4D0-22B6-31DDB2F5463D}"/>
          </ac:inkMkLst>
        </pc:inkChg>
        <pc:inkChg chg="add del mod">
          <ac:chgData name="Martin Gremeaux-Bader" userId="b22552c5-8c31-49a1-9339-d3b2c60ed786" providerId="ADAL" clId="{B890F27B-0AE0-F843-BB4C-9159AD38BA41}" dt="2024-02-26T04:40:01.922" v="555"/>
          <ac:inkMkLst>
            <pc:docMk/>
            <pc:sldMk cId="268361373" sldId="272"/>
            <ac:inkMk id="34" creationId="{64E3DA76-061F-DA69-E799-16DAB63252F6}"/>
          </ac:inkMkLst>
        </pc:inkChg>
        <pc:inkChg chg="add del mod">
          <ac:chgData name="Martin Gremeaux-Bader" userId="b22552c5-8c31-49a1-9339-d3b2c60ed786" providerId="ADAL" clId="{B890F27B-0AE0-F843-BB4C-9159AD38BA41}" dt="2024-02-26T04:40:01.922" v="552"/>
          <ac:inkMkLst>
            <pc:docMk/>
            <pc:sldMk cId="268361373" sldId="272"/>
            <ac:inkMk id="35" creationId="{94A39E5F-2187-1985-1893-957C72E221A4}"/>
          </ac:inkMkLst>
        </pc:inkChg>
        <pc:inkChg chg="add del mod">
          <ac:chgData name="Martin Gremeaux-Bader" userId="b22552c5-8c31-49a1-9339-d3b2c60ed786" providerId="ADAL" clId="{B890F27B-0AE0-F843-BB4C-9159AD38BA41}" dt="2024-02-26T04:40:01.921" v="549"/>
          <ac:inkMkLst>
            <pc:docMk/>
            <pc:sldMk cId="268361373" sldId="272"/>
            <ac:inkMk id="37" creationId="{1965B6AD-4AD6-8EE6-07FF-98DEF03098C7}"/>
          </ac:inkMkLst>
        </pc:inkChg>
        <pc:inkChg chg="add del mod">
          <ac:chgData name="Martin Gremeaux-Bader" userId="b22552c5-8c31-49a1-9339-d3b2c60ed786" providerId="ADAL" clId="{B890F27B-0AE0-F843-BB4C-9159AD38BA41}" dt="2024-02-26T04:40:03.014" v="560"/>
          <ac:inkMkLst>
            <pc:docMk/>
            <pc:sldMk cId="268361373" sldId="272"/>
            <ac:inkMk id="38" creationId="{8C960C95-A311-8F0D-0AEA-F8E9014C4F4E}"/>
          </ac:inkMkLst>
        </pc:inkChg>
        <pc:inkChg chg="add del mod">
          <ac:chgData name="Martin Gremeaux-Bader" userId="b22552c5-8c31-49a1-9339-d3b2c60ed786" providerId="ADAL" clId="{B890F27B-0AE0-F843-BB4C-9159AD38BA41}" dt="2024-02-26T04:40:01.921" v="548"/>
          <ac:inkMkLst>
            <pc:docMk/>
            <pc:sldMk cId="268361373" sldId="272"/>
            <ac:inkMk id="39" creationId="{0097087B-A0B3-2ABE-6A07-13DAD7E68723}"/>
          </ac:inkMkLst>
        </pc:inkChg>
        <pc:inkChg chg="add del mod">
          <ac:chgData name="Martin Gremeaux-Bader" userId="b22552c5-8c31-49a1-9339-d3b2c60ed786" providerId="ADAL" clId="{B890F27B-0AE0-F843-BB4C-9159AD38BA41}" dt="2024-02-26T04:40:03.014" v="559"/>
          <ac:inkMkLst>
            <pc:docMk/>
            <pc:sldMk cId="268361373" sldId="272"/>
            <ac:inkMk id="40" creationId="{CAF6A1A5-03DE-D1A6-0B18-E93871CACECE}"/>
          </ac:inkMkLst>
        </pc:inkChg>
        <pc:inkChg chg="add del mod">
          <ac:chgData name="Martin Gremeaux-Bader" userId="b22552c5-8c31-49a1-9339-d3b2c60ed786" providerId="ADAL" clId="{B890F27B-0AE0-F843-BB4C-9159AD38BA41}" dt="2024-02-26T04:40:01.921" v="546"/>
          <ac:inkMkLst>
            <pc:docMk/>
            <pc:sldMk cId="268361373" sldId="272"/>
            <ac:inkMk id="42" creationId="{7BABB4E0-13B0-F6A3-BCEC-CCA90D1FAF2A}"/>
          </ac:inkMkLst>
        </pc:inkChg>
        <pc:inkChg chg="add del mod">
          <ac:chgData name="Martin Gremeaux-Bader" userId="b22552c5-8c31-49a1-9339-d3b2c60ed786" providerId="ADAL" clId="{B890F27B-0AE0-F843-BB4C-9159AD38BA41}" dt="2024-02-26T04:40:01.923" v="556"/>
          <ac:inkMkLst>
            <pc:docMk/>
            <pc:sldMk cId="268361373" sldId="272"/>
            <ac:inkMk id="43" creationId="{06B84042-2760-239C-28D1-EE2E0ADDB994}"/>
          </ac:inkMkLst>
        </pc:inkChg>
        <pc:inkChg chg="add del mod">
          <ac:chgData name="Martin Gremeaux-Bader" userId="b22552c5-8c31-49a1-9339-d3b2c60ed786" providerId="ADAL" clId="{B890F27B-0AE0-F843-BB4C-9159AD38BA41}" dt="2024-02-26T04:40:01.922" v="553"/>
          <ac:inkMkLst>
            <pc:docMk/>
            <pc:sldMk cId="268361373" sldId="272"/>
            <ac:inkMk id="44" creationId="{1CC957DE-D4F1-85C3-95BA-576F772484AE}"/>
          </ac:inkMkLst>
        </pc:inkChg>
        <pc:inkChg chg="add del mod">
          <ac:chgData name="Martin Gremeaux-Bader" userId="b22552c5-8c31-49a1-9339-d3b2c60ed786" providerId="ADAL" clId="{B890F27B-0AE0-F843-BB4C-9159AD38BA41}" dt="2024-02-26T04:40:01.921" v="547"/>
          <ac:inkMkLst>
            <pc:docMk/>
            <pc:sldMk cId="268361373" sldId="272"/>
            <ac:inkMk id="45" creationId="{96DA667F-0783-FE17-EEDF-82C8922BAFD6}"/>
          </ac:inkMkLst>
        </pc:inkChg>
        <pc:inkChg chg="add del mod">
          <ac:chgData name="Martin Gremeaux-Bader" userId="b22552c5-8c31-49a1-9339-d3b2c60ed786" providerId="ADAL" clId="{B890F27B-0AE0-F843-BB4C-9159AD38BA41}" dt="2024-02-26T04:40:01.923" v="557"/>
          <ac:inkMkLst>
            <pc:docMk/>
            <pc:sldMk cId="268361373" sldId="272"/>
            <ac:inkMk id="46" creationId="{CAFC8602-C338-6F98-5485-BF60C0D4F037}"/>
          </ac:inkMkLst>
        </pc:inkChg>
        <pc:inkChg chg="add del mod">
          <ac:chgData name="Martin Gremeaux-Bader" userId="b22552c5-8c31-49a1-9339-d3b2c60ed786" providerId="ADAL" clId="{B890F27B-0AE0-F843-BB4C-9159AD38BA41}" dt="2024-02-26T04:39:51.975" v="544" actId="9405"/>
          <ac:inkMkLst>
            <pc:docMk/>
            <pc:sldMk cId="268361373" sldId="272"/>
            <ac:inkMk id="48" creationId="{19BF4CC8-33AD-0750-2315-4F654EEFDF15}"/>
          </ac:inkMkLst>
        </pc:inkChg>
        <pc:inkChg chg="add del mod">
          <ac:chgData name="Martin Gremeaux-Bader" userId="b22552c5-8c31-49a1-9339-d3b2c60ed786" providerId="ADAL" clId="{B890F27B-0AE0-F843-BB4C-9159AD38BA41}" dt="2024-02-26T04:39:51.758" v="543" actId="9405"/>
          <ac:inkMkLst>
            <pc:docMk/>
            <pc:sldMk cId="268361373" sldId="272"/>
            <ac:inkMk id="49" creationId="{62147885-D9A9-925D-34BC-6C429D419323}"/>
          </ac:inkMkLst>
        </pc:inkChg>
        <pc:inkChg chg="add del mod">
          <ac:chgData name="Martin Gremeaux-Bader" userId="b22552c5-8c31-49a1-9339-d3b2c60ed786" providerId="ADAL" clId="{B890F27B-0AE0-F843-BB4C-9159AD38BA41}" dt="2024-02-26T04:39:51.577" v="542" actId="9405"/>
          <ac:inkMkLst>
            <pc:docMk/>
            <pc:sldMk cId="268361373" sldId="272"/>
            <ac:inkMk id="50" creationId="{10A68784-45EF-1DFF-06E4-F2DF0CA82AD8}"/>
          </ac:inkMkLst>
        </pc:inkChg>
        <pc:inkChg chg="add del mod">
          <ac:chgData name="Martin Gremeaux-Bader" userId="b22552c5-8c31-49a1-9339-d3b2c60ed786" providerId="ADAL" clId="{B890F27B-0AE0-F843-BB4C-9159AD38BA41}" dt="2024-02-26T04:39:51.402" v="541" actId="9405"/>
          <ac:inkMkLst>
            <pc:docMk/>
            <pc:sldMk cId="268361373" sldId="272"/>
            <ac:inkMk id="51" creationId="{3644E7D8-8C55-B04C-5690-15B602D4E086}"/>
          </ac:inkMkLst>
        </pc:inkChg>
        <pc:inkChg chg="add del mod">
          <ac:chgData name="Martin Gremeaux-Bader" userId="b22552c5-8c31-49a1-9339-d3b2c60ed786" providerId="ADAL" clId="{B890F27B-0AE0-F843-BB4C-9159AD38BA41}" dt="2024-02-26T04:39:51.233" v="540" actId="9405"/>
          <ac:inkMkLst>
            <pc:docMk/>
            <pc:sldMk cId="268361373" sldId="272"/>
            <ac:inkMk id="52" creationId="{1044FA4C-EE6C-0414-863D-01D4D794DD69}"/>
          </ac:inkMkLst>
        </pc:inkChg>
        <pc:inkChg chg="add del mod">
          <ac:chgData name="Martin Gremeaux-Bader" userId="b22552c5-8c31-49a1-9339-d3b2c60ed786" providerId="ADAL" clId="{B890F27B-0AE0-F843-BB4C-9159AD38BA41}" dt="2024-02-26T04:39:51.049" v="539" actId="9405"/>
          <ac:inkMkLst>
            <pc:docMk/>
            <pc:sldMk cId="268361373" sldId="272"/>
            <ac:inkMk id="53" creationId="{156EFC7B-0D25-01EB-D81E-78D62DAD7775}"/>
          </ac:inkMkLst>
        </pc:inkChg>
        <pc:inkChg chg="add del mod">
          <ac:chgData name="Martin Gremeaux-Bader" userId="b22552c5-8c31-49a1-9339-d3b2c60ed786" providerId="ADAL" clId="{B890F27B-0AE0-F843-BB4C-9159AD38BA41}" dt="2024-02-26T04:39:50.907" v="538"/>
          <ac:inkMkLst>
            <pc:docMk/>
            <pc:sldMk cId="268361373" sldId="272"/>
            <ac:inkMk id="54" creationId="{70F512FB-2E54-39C3-74E0-0091BE4200E7}"/>
          </ac:inkMkLst>
        </pc:inkChg>
        <pc:inkChg chg="add del mod">
          <ac:chgData name="Martin Gremeaux-Bader" userId="b22552c5-8c31-49a1-9339-d3b2c60ed786" providerId="ADAL" clId="{B890F27B-0AE0-F843-BB4C-9159AD38BA41}" dt="2024-02-26T04:39:50.702" v="536" actId="9405"/>
          <ac:inkMkLst>
            <pc:docMk/>
            <pc:sldMk cId="268361373" sldId="272"/>
            <ac:inkMk id="56" creationId="{38E3CC32-69F9-F027-5421-363F788F781D}"/>
          </ac:inkMkLst>
        </pc:inkChg>
        <pc:inkChg chg="add del mod">
          <ac:chgData name="Martin Gremeaux-Bader" userId="b22552c5-8c31-49a1-9339-d3b2c60ed786" providerId="ADAL" clId="{B890F27B-0AE0-F843-BB4C-9159AD38BA41}" dt="2024-02-26T04:39:50.549" v="535" actId="9405"/>
          <ac:inkMkLst>
            <pc:docMk/>
            <pc:sldMk cId="268361373" sldId="272"/>
            <ac:inkMk id="57" creationId="{1417B74B-A27A-A5A5-70FB-ACFB51900B73}"/>
          </ac:inkMkLst>
        </pc:inkChg>
        <pc:inkChg chg="add del mod">
          <ac:chgData name="Martin Gremeaux-Bader" userId="b22552c5-8c31-49a1-9339-d3b2c60ed786" providerId="ADAL" clId="{B890F27B-0AE0-F843-BB4C-9159AD38BA41}" dt="2024-02-26T04:39:50.390" v="534" actId="9405"/>
          <ac:inkMkLst>
            <pc:docMk/>
            <pc:sldMk cId="268361373" sldId="272"/>
            <ac:inkMk id="58" creationId="{5E0EFC0A-28B7-5FCE-0F09-BF745DBAB861}"/>
          </ac:inkMkLst>
        </pc:inkChg>
        <pc:inkChg chg="add del mod">
          <ac:chgData name="Martin Gremeaux-Bader" userId="b22552c5-8c31-49a1-9339-d3b2c60ed786" providerId="ADAL" clId="{B890F27B-0AE0-F843-BB4C-9159AD38BA41}" dt="2024-02-26T04:39:50.163" v="533" actId="9405"/>
          <ac:inkMkLst>
            <pc:docMk/>
            <pc:sldMk cId="268361373" sldId="272"/>
            <ac:inkMk id="59" creationId="{A342D4AB-A99A-EA5B-1818-EB3D2C7D1CD0}"/>
          </ac:inkMkLst>
        </pc:inkChg>
        <pc:inkChg chg="add del mod">
          <ac:chgData name="Martin Gremeaux-Bader" userId="b22552c5-8c31-49a1-9339-d3b2c60ed786" providerId="ADAL" clId="{B890F27B-0AE0-F843-BB4C-9159AD38BA41}" dt="2024-02-26T04:39:49.915" v="532"/>
          <ac:inkMkLst>
            <pc:docMk/>
            <pc:sldMk cId="268361373" sldId="272"/>
            <ac:inkMk id="60" creationId="{825CC6FE-70B2-DCAC-7F74-9DBC916131B3}"/>
          </ac:inkMkLst>
        </pc:inkChg>
        <pc:inkChg chg="add del mod">
          <ac:chgData name="Martin Gremeaux-Bader" userId="b22552c5-8c31-49a1-9339-d3b2c60ed786" providerId="ADAL" clId="{B890F27B-0AE0-F843-BB4C-9159AD38BA41}" dt="2024-02-26T04:39:31.371" v="512" actId="9405"/>
          <ac:inkMkLst>
            <pc:docMk/>
            <pc:sldMk cId="268361373" sldId="272"/>
            <ac:inkMk id="62" creationId="{449D1C38-4C03-7EA8-EBC1-E14518C35F09}"/>
          </ac:inkMkLst>
        </pc:inkChg>
        <pc:inkChg chg="add del mod">
          <ac:chgData name="Martin Gremeaux-Bader" userId="b22552c5-8c31-49a1-9339-d3b2c60ed786" providerId="ADAL" clId="{B890F27B-0AE0-F843-BB4C-9159AD38BA41}" dt="2024-02-26T04:39:31.049" v="511" actId="9405"/>
          <ac:inkMkLst>
            <pc:docMk/>
            <pc:sldMk cId="268361373" sldId="272"/>
            <ac:inkMk id="63" creationId="{561A14C0-4579-17FC-3A1D-557EAF367255}"/>
          </ac:inkMkLst>
        </pc:inkChg>
        <pc:inkChg chg="add del mod">
          <ac:chgData name="Martin Gremeaux-Bader" userId="b22552c5-8c31-49a1-9339-d3b2c60ed786" providerId="ADAL" clId="{B890F27B-0AE0-F843-BB4C-9159AD38BA41}" dt="2024-02-26T04:39:30.813" v="510" actId="9405"/>
          <ac:inkMkLst>
            <pc:docMk/>
            <pc:sldMk cId="268361373" sldId="272"/>
            <ac:inkMk id="64" creationId="{7BCC6428-75DF-8021-2874-968041031973}"/>
          </ac:inkMkLst>
        </pc:inkChg>
        <pc:inkChg chg="add del mod">
          <ac:chgData name="Martin Gremeaux-Bader" userId="b22552c5-8c31-49a1-9339-d3b2c60ed786" providerId="ADAL" clId="{B890F27B-0AE0-F843-BB4C-9159AD38BA41}" dt="2024-02-26T04:39:30.543" v="509"/>
          <ac:inkMkLst>
            <pc:docMk/>
            <pc:sldMk cId="268361373" sldId="272"/>
            <ac:inkMk id="65" creationId="{90E6C349-23BF-D871-8CA5-BD7C92BE10F7}"/>
          </ac:inkMkLst>
        </pc:inkChg>
        <pc:inkChg chg="add del mod">
          <ac:chgData name="Martin Gremeaux-Bader" userId="b22552c5-8c31-49a1-9339-d3b2c60ed786" providerId="ADAL" clId="{B890F27B-0AE0-F843-BB4C-9159AD38BA41}" dt="2024-02-26T04:39:47.938" v="530" actId="9405"/>
          <ac:inkMkLst>
            <pc:docMk/>
            <pc:sldMk cId="268361373" sldId="272"/>
            <ac:inkMk id="67" creationId="{6313964A-5183-4A4B-0A1C-9E007521A5D3}"/>
          </ac:inkMkLst>
        </pc:inkChg>
        <pc:inkChg chg="add del mod">
          <ac:chgData name="Martin Gremeaux-Bader" userId="b22552c5-8c31-49a1-9339-d3b2c60ed786" providerId="ADAL" clId="{B890F27B-0AE0-F843-BB4C-9159AD38BA41}" dt="2024-02-26T04:39:47.706" v="529" actId="9405"/>
          <ac:inkMkLst>
            <pc:docMk/>
            <pc:sldMk cId="268361373" sldId="272"/>
            <ac:inkMk id="68" creationId="{FA67A000-9A92-B464-B374-794E9BEA73C9}"/>
          </ac:inkMkLst>
        </pc:inkChg>
        <pc:inkChg chg="add del mod">
          <ac:chgData name="Martin Gremeaux-Bader" userId="b22552c5-8c31-49a1-9339-d3b2c60ed786" providerId="ADAL" clId="{B890F27B-0AE0-F843-BB4C-9159AD38BA41}" dt="2024-02-26T04:39:47.456" v="528" actId="9405"/>
          <ac:inkMkLst>
            <pc:docMk/>
            <pc:sldMk cId="268361373" sldId="272"/>
            <ac:inkMk id="69" creationId="{EE0ACA07-DD0F-2A75-C1CE-D59FB0E9CBCA}"/>
          </ac:inkMkLst>
        </pc:inkChg>
        <pc:inkChg chg="add del mod">
          <ac:chgData name="Martin Gremeaux-Bader" userId="b22552c5-8c31-49a1-9339-d3b2c60ed786" providerId="ADAL" clId="{B890F27B-0AE0-F843-BB4C-9159AD38BA41}" dt="2024-02-26T04:39:47.233" v="527" actId="9405"/>
          <ac:inkMkLst>
            <pc:docMk/>
            <pc:sldMk cId="268361373" sldId="272"/>
            <ac:inkMk id="70" creationId="{E926B024-825E-591D-0C0F-5B0CE407D3C6}"/>
          </ac:inkMkLst>
        </pc:inkChg>
        <pc:inkChg chg="add del mod">
          <ac:chgData name="Martin Gremeaux-Bader" userId="b22552c5-8c31-49a1-9339-d3b2c60ed786" providerId="ADAL" clId="{B890F27B-0AE0-F843-BB4C-9159AD38BA41}" dt="2024-02-26T04:39:46.920" v="526" actId="9405"/>
          <ac:inkMkLst>
            <pc:docMk/>
            <pc:sldMk cId="268361373" sldId="272"/>
            <ac:inkMk id="71" creationId="{09478C69-AE87-536E-0B06-42CF8CD4D832}"/>
          </ac:inkMkLst>
        </pc:inkChg>
        <pc:inkChg chg="add del mod">
          <ac:chgData name="Martin Gremeaux-Bader" userId="b22552c5-8c31-49a1-9339-d3b2c60ed786" providerId="ADAL" clId="{B890F27B-0AE0-F843-BB4C-9159AD38BA41}" dt="2024-02-26T04:39:46.521" v="525" actId="9405"/>
          <ac:inkMkLst>
            <pc:docMk/>
            <pc:sldMk cId="268361373" sldId="272"/>
            <ac:inkMk id="72" creationId="{0ACC3C15-87C2-4868-A895-077F5002AFC4}"/>
          </ac:inkMkLst>
        </pc:inkChg>
        <pc:inkChg chg="add del mod">
          <ac:chgData name="Martin Gremeaux-Bader" userId="b22552c5-8c31-49a1-9339-d3b2c60ed786" providerId="ADAL" clId="{B890F27B-0AE0-F843-BB4C-9159AD38BA41}" dt="2024-02-26T04:39:46.249" v="524" actId="9405"/>
          <ac:inkMkLst>
            <pc:docMk/>
            <pc:sldMk cId="268361373" sldId="272"/>
            <ac:inkMk id="73" creationId="{B82F95E2-20F1-3658-D293-7EB9D6276BBA}"/>
          </ac:inkMkLst>
        </pc:inkChg>
        <pc:inkChg chg="add del mod">
          <ac:chgData name="Martin Gremeaux-Bader" userId="b22552c5-8c31-49a1-9339-d3b2c60ed786" providerId="ADAL" clId="{B890F27B-0AE0-F843-BB4C-9159AD38BA41}" dt="2024-02-26T04:39:45.766" v="523"/>
          <ac:inkMkLst>
            <pc:docMk/>
            <pc:sldMk cId="268361373" sldId="272"/>
            <ac:inkMk id="74" creationId="{E48C8143-3CB3-3C26-E0DB-5684FD832F38}"/>
          </ac:inkMkLst>
        </pc:inkChg>
        <pc:inkChg chg="add del mod">
          <ac:chgData name="Martin Gremeaux-Bader" userId="b22552c5-8c31-49a1-9339-d3b2c60ed786" providerId="ADAL" clId="{B890F27B-0AE0-F843-BB4C-9159AD38BA41}" dt="2024-02-26T04:43:55.704" v="628"/>
          <ac:inkMkLst>
            <pc:docMk/>
            <pc:sldMk cId="268361373" sldId="272"/>
            <ac:inkMk id="76" creationId="{EC4A88D3-9E99-07FF-0F8F-98860D7F22B4}"/>
          </ac:inkMkLst>
        </pc:inkChg>
        <pc:inkChg chg="add del mod">
          <ac:chgData name="Martin Gremeaux-Bader" userId="b22552c5-8c31-49a1-9339-d3b2c60ed786" providerId="ADAL" clId="{B890F27B-0AE0-F843-BB4C-9159AD38BA41}" dt="2024-02-26T04:43:55.703" v="625"/>
          <ac:inkMkLst>
            <pc:docMk/>
            <pc:sldMk cId="268361373" sldId="272"/>
            <ac:inkMk id="77" creationId="{5F362F55-6451-F2C8-33AF-EBA314180E98}"/>
          </ac:inkMkLst>
        </pc:inkChg>
        <pc:inkChg chg="add del mod">
          <ac:chgData name="Martin Gremeaux-Bader" userId="b22552c5-8c31-49a1-9339-d3b2c60ed786" providerId="ADAL" clId="{B890F27B-0AE0-F843-BB4C-9159AD38BA41}" dt="2024-02-26T04:43:55.703" v="624"/>
          <ac:inkMkLst>
            <pc:docMk/>
            <pc:sldMk cId="268361373" sldId="272"/>
            <ac:inkMk id="78" creationId="{61591412-CBB3-F210-AE21-CBEF515B30EA}"/>
          </ac:inkMkLst>
        </pc:inkChg>
        <pc:inkChg chg="add del mod">
          <ac:chgData name="Martin Gremeaux-Bader" userId="b22552c5-8c31-49a1-9339-d3b2c60ed786" providerId="ADAL" clId="{B890F27B-0AE0-F843-BB4C-9159AD38BA41}" dt="2024-02-26T04:43:55.703" v="623"/>
          <ac:inkMkLst>
            <pc:docMk/>
            <pc:sldMk cId="268361373" sldId="272"/>
            <ac:inkMk id="79" creationId="{3A0431AD-7118-5219-B356-26E9E9EA7841}"/>
          </ac:inkMkLst>
        </pc:inkChg>
        <pc:inkChg chg="add del mod">
          <ac:chgData name="Martin Gremeaux-Bader" userId="b22552c5-8c31-49a1-9339-d3b2c60ed786" providerId="ADAL" clId="{B890F27B-0AE0-F843-BB4C-9159AD38BA41}" dt="2024-02-26T04:43:55.704" v="629"/>
          <ac:inkMkLst>
            <pc:docMk/>
            <pc:sldMk cId="268361373" sldId="272"/>
            <ac:inkMk id="80" creationId="{2561B1A8-B094-7C44-0770-111E4E47D681}"/>
          </ac:inkMkLst>
        </pc:inkChg>
        <pc:inkChg chg="add del mod">
          <ac:chgData name="Martin Gremeaux-Bader" userId="b22552c5-8c31-49a1-9339-d3b2c60ed786" providerId="ADAL" clId="{B890F27B-0AE0-F843-BB4C-9159AD38BA41}" dt="2024-02-26T04:43:55.702" v="622"/>
          <ac:inkMkLst>
            <pc:docMk/>
            <pc:sldMk cId="268361373" sldId="272"/>
            <ac:inkMk id="81" creationId="{B41DBC31-4435-C04E-6CD8-497878D46765}"/>
          </ac:inkMkLst>
        </pc:inkChg>
        <pc:inkChg chg="add del mod">
          <ac:chgData name="Martin Gremeaux-Bader" userId="b22552c5-8c31-49a1-9339-d3b2c60ed786" providerId="ADAL" clId="{B890F27B-0AE0-F843-BB4C-9159AD38BA41}" dt="2024-02-26T04:43:55.704" v="627"/>
          <ac:inkMkLst>
            <pc:docMk/>
            <pc:sldMk cId="268361373" sldId="272"/>
            <ac:inkMk id="82" creationId="{80DEA0B6-E9BD-B64F-58E8-C00EB9B281B3}"/>
          </ac:inkMkLst>
        </pc:inkChg>
        <pc:inkChg chg="add del mod">
          <ac:chgData name="Martin Gremeaux-Bader" userId="b22552c5-8c31-49a1-9339-d3b2c60ed786" providerId="ADAL" clId="{B890F27B-0AE0-F843-BB4C-9159AD38BA41}" dt="2024-02-26T04:43:55.703" v="626"/>
          <ac:inkMkLst>
            <pc:docMk/>
            <pc:sldMk cId="268361373" sldId="272"/>
            <ac:inkMk id="84" creationId="{03B73102-8521-1FE3-9A60-418A12033012}"/>
          </ac:inkMkLst>
        </pc:inkChg>
        <pc:inkChg chg="add del mod">
          <ac:chgData name="Martin Gremeaux-Bader" userId="b22552c5-8c31-49a1-9339-d3b2c60ed786" providerId="ADAL" clId="{B890F27B-0AE0-F843-BB4C-9159AD38BA41}" dt="2024-02-26T04:43:55.701" v="621"/>
          <ac:inkMkLst>
            <pc:docMk/>
            <pc:sldMk cId="268361373" sldId="272"/>
            <ac:inkMk id="85" creationId="{E59F8B69-435F-C95E-CCF8-F5FF453A1885}"/>
          </ac:inkMkLst>
        </pc:inkChg>
        <pc:inkChg chg="add del mod">
          <ac:chgData name="Martin Gremeaux-Bader" userId="b22552c5-8c31-49a1-9339-d3b2c60ed786" providerId="ADAL" clId="{B890F27B-0AE0-F843-BB4C-9159AD38BA41}" dt="2024-02-26T04:43:49.954" v="620"/>
          <ac:inkMkLst>
            <pc:docMk/>
            <pc:sldMk cId="268361373" sldId="272"/>
            <ac:inkMk id="86" creationId="{9FC6A89A-F083-25BA-7AC3-88E4D8742C29}"/>
          </ac:inkMkLst>
        </pc:inkChg>
        <pc:inkChg chg="add del mod">
          <ac:chgData name="Martin Gremeaux-Bader" userId="b22552c5-8c31-49a1-9339-d3b2c60ed786" providerId="ADAL" clId="{B890F27B-0AE0-F843-BB4C-9159AD38BA41}" dt="2024-02-26T04:43:49.773" v="618"/>
          <ac:inkMkLst>
            <pc:docMk/>
            <pc:sldMk cId="268361373" sldId="272"/>
            <ac:inkMk id="88" creationId="{490D851E-1FD6-1BC1-CD70-2A0A85D86E60}"/>
          </ac:inkMkLst>
        </pc:inkChg>
        <pc:inkChg chg="add del mod">
          <ac:chgData name="Martin Gremeaux-Bader" userId="b22552c5-8c31-49a1-9339-d3b2c60ed786" providerId="ADAL" clId="{B890F27B-0AE0-F843-BB4C-9159AD38BA41}" dt="2024-02-26T04:43:49.584" v="616" actId="9405"/>
          <ac:inkMkLst>
            <pc:docMk/>
            <pc:sldMk cId="268361373" sldId="272"/>
            <ac:inkMk id="90" creationId="{B174ADFF-0C26-CC52-51D4-2BEC39DB3A20}"/>
          </ac:inkMkLst>
        </pc:inkChg>
        <pc:inkChg chg="add del mod">
          <ac:chgData name="Martin Gremeaux-Bader" userId="b22552c5-8c31-49a1-9339-d3b2c60ed786" providerId="ADAL" clId="{B890F27B-0AE0-F843-BB4C-9159AD38BA41}" dt="2024-02-26T04:43:49.393" v="615" actId="9405"/>
          <ac:inkMkLst>
            <pc:docMk/>
            <pc:sldMk cId="268361373" sldId="272"/>
            <ac:inkMk id="91" creationId="{BC94A9F0-07C9-4B80-AF5A-3F326A6D369A}"/>
          </ac:inkMkLst>
        </pc:inkChg>
        <pc:inkChg chg="add del mod">
          <ac:chgData name="Martin Gremeaux-Bader" userId="b22552c5-8c31-49a1-9339-d3b2c60ed786" providerId="ADAL" clId="{B890F27B-0AE0-F843-BB4C-9159AD38BA41}" dt="2024-02-26T04:43:49.197" v="614" actId="9405"/>
          <ac:inkMkLst>
            <pc:docMk/>
            <pc:sldMk cId="268361373" sldId="272"/>
            <ac:inkMk id="92" creationId="{0B8EB6B6-CB36-D8C3-6C0A-DE81A7364B53}"/>
          </ac:inkMkLst>
        </pc:inkChg>
        <pc:inkChg chg="add del mod">
          <ac:chgData name="Martin Gremeaux-Bader" userId="b22552c5-8c31-49a1-9339-d3b2c60ed786" providerId="ADAL" clId="{B890F27B-0AE0-F843-BB4C-9159AD38BA41}" dt="2024-02-26T04:43:49.048" v="613" actId="9405"/>
          <ac:inkMkLst>
            <pc:docMk/>
            <pc:sldMk cId="268361373" sldId="272"/>
            <ac:inkMk id="93" creationId="{B838A5E4-8261-6A82-8429-BE7DA0C9720B}"/>
          </ac:inkMkLst>
        </pc:inkChg>
        <pc:inkChg chg="add del mod">
          <ac:chgData name="Martin Gremeaux-Bader" userId="b22552c5-8c31-49a1-9339-d3b2c60ed786" providerId="ADAL" clId="{B890F27B-0AE0-F843-BB4C-9159AD38BA41}" dt="2024-02-26T04:43:48.801" v="612" actId="9405"/>
          <ac:inkMkLst>
            <pc:docMk/>
            <pc:sldMk cId="268361373" sldId="272"/>
            <ac:inkMk id="94" creationId="{78CF9B76-6305-E1F2-D910-5EB8D52E56F4}"/>
          </ac:inkMkLst>
        </pc:inkChg>
        <pc:inkChg chg="add del mod">
          <ac:chgData name="Martin Gremeaux-Bader" userId="b22552c5-8c31-49a1-9339-d3b2c60ed786" providerId="ADAL" clId="{B890F27B-0AE0-F843-BB4C-9159AD38BA41}" dt="2024-02-26T04:43:48.593" v="611" actId="9405"/>
          <ac:inkMkLst>
            <pc:docMk/>
            <pc:sldMk cId="268361373" sldId="272"/>
            <ac:inkMk id="95" creationId="{1166FFB3-D15B-238D-C4D0-D0BB8E5E46B9}"/>
          </ac:inkMkLst>
        </pc:inkChg>
        <pc:inkChg chg="add del mod">
          <ac:chgData name="Martin Gremeaux-Bader" userId="b22552c5-8c31-49a1-9339-d3b2c60ed786" providerId="ADAL" clId="{B890F27B-0AE0-F843-BB4C-9159AD38BA41}" dt="2024-02-26T04:43:48.385" v="610"/>
          <ac:inkMkLst>
            <pc:docMk/>
            <pc:sldMk cId="268361373" sldId="272"/>
            <ac:inkMk id="96" creationId="{68431AB3-FF9C-C4EF-FCDB-C80BFBB66921}"/>
          </ac:inkMkLst>
        </pc:inkChg>
        <pc:inkChg chg="add del mod">
          <ac:chgData name="Martin Gremeaux-Bader" userId="b22552c5-8c31-49a1-9339-d3b2c60ed786" providerId="ADAL" clId="{B890F27B-0AE0-F843-BB4C-9159AD38BA41}" dt="2024-02-26T04:43:48.209" v="608" actId="9405"/>
          <ac:inkMkLst>
            <pc:docMk/>
            <pc:sldMk cId="268361373" sldId="272"/>
            <ac:inkMk id="99" creationId="{728E7D74-8DAB-DF41-89F4-EFDFC04F5158}"/>
          </ac:inkMkLst>
        </pc:inkChg>
        <pc:inkChg chg="add del mod">
          <ac:chgData name="Martin Gremeaux-Bader" userId="b22552c5-8c31-49a1-9339-d3b2c60ed786" providerId="ADAL" clId="{B890F27B-0AE0-F843-BB4C-9159AD38BA41}" dt="2024-02-26T04:43:48.027" v="607" actId="9405"/>
          <ac:inkMkLst>
            <pc:docMk/>
            <pc:sldMk cId="268361373" sldId="272"/>
            <ac:inkMk id="100" creationId="{E3B72B32-775B-C781-A166-4812FA4AD9B4}"/>
          </ac:inkMkLst>
        </pc:inkChg>
        <pc:inkChg chg="add del mod">
          <ac:chgData name="Martin Gremeaux-Bader" userId="b22552c5-8c31-49a1-9339-d3b2c60ed786" providerId="ADAL" clId="{B890F27B-0AE0-F843-BB4C-9159AD38BA41}" dt="2024-02-26T04:43:47.846" v="606" actId="9405"/>
          <ac:inkMkLst>
            <pc:docMk/>
            <pc:sldMk cId="268361373" sldId="272"/>
            <ac:inkMk id="101" creationId="{F4D32E5F-0184-51E9-1B98-1A6E6D5144F1}"/>
          </ac:inkMkLst>
        </pc:inkChg>
        <pc:inkChg chg="add del mod">
          <ac:chgData name="Martin Gremeaux-Bader" userId="b22552c5-8c31-49a1-9339-d3b2c60ed786" providerId="ADAL" clId="{B890F27B-0AE0-F843-BB4C-9159AD38BA41}" dt="2024-02-26T04:43:47.673" v="605"/>
          <ac:inkMkLst>
            <pc:docMk/>
            <pc:sldMk cId="268361373" sldId="272"/>
            <ac:inkMk id="102" creationId="{070A1AFC-F0AF-6BEC-8EEB-7BA566AC91AF}"/>
          </ac:inkMkLst>
        </pc:inkChg>
        <pc:inkChg chg="add del mod">
          <ac:chgData name="Martin Gremeaux-Bader" userId="b22552c5-8c31-49a1-9339-d3b2c60ed786" providerId="ADAL" clId="{B890F27B-0AE0-F843-BB4C-9159AD38BA41}" dt="2024-02-26T04:43:47.496" v="603" actId="9405"/>
          <ac:inkMkLst>
            <pc:docMk/>
            <pc:sldMk cId="268361373" sldId="272"/>
            <ac:inkMk id="104" creationId="{022FC455-2103-BDCD-C6C3-6AC44A08AED2}"/>
          </ac:inkMkLst>
        </pc:inkChg>
        <pc:inkChg chg="add del mod">
          <ac:chgData name="Martin Gremeaux-Bader" userId="b22552c5-8c31-49a1-9339-d3b2c60ed786" providerId="ADAL" clId="{B890F27B-0AE0-F843-BB4C-9159AD38BA41}" dt="2024-02-26T04:43:47.278" v="602" actId="9405"/>
          <ac:inkMkLst>
            <pc:docMk/>
            <pc:sldMk cId="268361373" sldId="272"/>
            <ac:inkMk id="105" creationId="{DCD37EB5-3AC2-A39C-362C-4033151D796E}"/>
          </ac:inkMkLst>
        </pc:inkChg>
        <pc:inkChg chg="add del mod">
          <ac:chgData name="Martin Gremeaux-Bader" userId="b22552c5-8c31-49a1-9339-d3b2c60ed786" providerId="ADAL" clId="{B890F27B-0AE0-F843-BB4C-9159AD38BA41}" dt="2024-02-26T04:43:47.100" v="601" actId="9405"/>
          <ac:inkMkLst>
            <pc:docMk/>
            <pc:sldMk cId="268361373" sldId="272"/>
            <ac:inkMk id="106" creationId="{A72EE4A8-75EA-186D-A646-C20C675A46A9}"/>
          </ac:inkMkLst>
        </pc:inkChg>
        <pc:inkChg chg="add del mod">
          <ac:chgData name="Martin Gremeaux-Bader" userId="b22552c5-8c31-49a1-9339-d3b2c60ed786" providerId="ADAL" clId="{B890F27B-0AE0-F843-BB4C-9159AD38BA41}" dt="2024-02-26T04:43:46.889" v="600" actId="9405"/>
          <ac:inkMkLst>
            <pc:docMk/>
            <pc:sldMk cId="268361373" sldId="272"/>
            <ac:inkMk id="107" creationId="{C8CAD3B0-67E0-D7CF-A9E3-633B8FB81DA9}"/>
          </ac:inkMkLst>
        </pc:inkChg>
        <pc:inkChg chg="add del mod">
          <ac:chgData name="Martin Gremeaux-Bader" userId="b22552c5-8c31-49a1-9339-d3b2c60ed786" providerId="ADAL" clId="{B890F27B-0AE0-F843-BB4C-9159AD38BA41}" dt="2024-02-26T04:43:46.666" v="599" actId="9405"/>
          <ac:inkMkLst>
            <pc:docMk/>
            <pc:sldMk cId="268361373" sldId="272"/>
            <ac:inkMk id="108" creationId="{9A5ACC4E-9056-D991-B4EF-80FF45C6AFF7}"/>
          </ac:inkMkLst>
        </pc:inkChg>
        <pc:inkChg chg="add del mod">
          <ac:chgData name="Martin Gremeaux-Bader" userId="b22552c5-8c31-49a1-9339-d3b2c60ed786" providerId="ADAL" clId="{B890F27B-0AE0-F843-BB4C-9159AD38BA41}" dt="2024-02-26T04:43:46.455" v="598"/>
          <ac:inkMkLst>
            <pc:docMk/>
            <pc:sldMk cId="268361373" sldId="272"/>
            <ac:inkMk id="109" creationId="{C14A650E-ABD5-1C77-0DED-BEB2816C40CE}"/>
          </ac:inkMkLst>
        </pc:inkChg>
        <pc:inkChg chg="add del">
          <ac:chgData name="Martin Gremeaux-Bader" userId="b22552c5-8c31-49a1-9339-d3b2c60ed786" providerId="ADAL" clId="{B890F27B-0AE0-F843-BB4C-9159AD38BA41}" dt="2024-02-26T04:43:46.232" v="596" actId="9405"/>
          <ac:inkMkLst>
            <pc:docMk/>
            <pc:sldMk cId="268361373" sldId="272"/>
            <ac:inkMk id="112" creationId="{FAFDC544-2805-5576-D3E5-F183C6C666A4}"/>
          </ac:inkMkLst>
        </pc:inkChg>
        <pc:inkChg chg="add mod">
          <ac:chgData name="Martin Gremeaux-Bader" userId="b22552c5-8c31-49a1-9339-d3b2c60ed786" providerId="ADAL" clId="{B890F27B-0AE0-F843-BB4C-9159AD38BA41}" dt="2024-02-26T04:44:02.661" v="636"/>
          <ac:inkMkLst>
            <pc:docMk/>
            <pc:sldMk cId="268361373" sldId="272"/>
            <ac:inkMk id="113" creationId="{99AD56CA-9BFD-03A7-F9F1-3658F3347920}"/>
          </ac:inkMkLst>
        </pc:inkChg>
        <pc:inkChg chg="add mod">
          <ac:chgData name="Martin Gremeaux-Bader" userId="b22552c5-8c31-49a1-9339-d3b2c60ed786" providerId="ADAL" clId="{B890F27B-0AE0-F843-BB4C-9159AD38BA41}" dt="2024-02-26T04:44:02.661" v="636"/>
          <ac:inkMkLst>
            <pc:docMk/>
            <pc:sldMk cId="268361373" sldId="272"/>
            <ac:inkMk id="114" creationId="{78FC5B33-AE17-AB45-FAA7-E4FB655CCEBD}"/>
          </ac:inkMkLst>
        </pc:inkChg>
        <pc:inkChg chg="add mod">
          <ac:chgData name="Martin Gremeaux-Bader" userId="b22552c5-8c31-49a1-9339-d3b2c60ed786" providerId="ADAL" clId="{B890F27B-0AE0-F843-BB4C-9159AD38BA41}" dt="2024-02-26T04:44:02.661" v="636"/>
          <ac:inkMkLst>
            <pc:docMk/>
            <pc:sldMk cId="268361373" sldId="272"/>
            <ac:inkMk id="115" creationId="{75780378-92D2-CD74-8453-9ECED131F151}"/>
          </ac:inkMkLst>
        </pc:inkChg>
        <pc:inkChg chg="add mod">
          <ac:chgData name="Martin Gremeaux-Bader" userId="b22552c5-8c31-49a1-9339-d3b2c60ed786" providerId="ADAL" clId="{B890F27B-0AE0-F843-BB4C-9159AD38BA41}" dt="2024-02-26T04:44:02.661" v="636"/>
          <ac:inkMkLst>
            <pc:docMk/>
            <pc:sldMk cId="268361373" sldId="272"/>
            <ac:inkMk id="116" creationId="{D5950CF6-5270-291B-4FDF-0F1CD4959104}"/>
          </ac:inkMkLst>
        </pc:inkChg>
        <pc:inkChg chg="add mod">
          <ac:chgData name="Martin Gremeaux-Bader" userId="b22552c5-8c31-49a1-9339-d3b2c60ed786" providerId="ADAL" clId="{B890F27B-0AE0-F843-BB4C-9159AD38BA41}" dt="2024-02-26T04:44:02.661" v="636"/>
          <ac:inkMkLst>
            <pc:docMk/>
            <pc:sldMk cId="268361373" sldId="272"/>
            <ac:inkMk id="117" creationId="{B4F85085-0225-47E7-DF7E-98C58DB4CEB4}"/>
          </ac:inkMkLst>
        </pc:inkChg>
        <pc:inkChg chg="add mod">
          <ac:chgData name="Martin Gremeaux-Bader" userId="b22552c5-8c31-49a1-9339-d3b2c60ed786" providerId="ADAL" clId="{B890F27B-0AE0-F843-BB4C-9159AD38BA41}" dt="2024-02-26T04:44:02.661" v="636"/>
          <ac:inkMkLst>
            <pc:docMk/>
            <pc:sldMk cId="268361373" sldId="272"/>
            <ac:inkMk id="118" creationId="{38D3E781-42F9-BCD2-7D70-3A8010DF1A73}"/>
          </ac:inkMkLst>
        </pc:inkChg>
        <pc:inkChg chg="add mod">
          <ac:chgData name="Martin Gremeaux-Bader" userId="b22552c5-8c31-49a1-9339-d3b2c60ed786" providerId="ADAL" clId="{B890F27B-0AE0-F843-BB4C-9159AD38BA41}" dt="2024-02-26T04:44:07.031" v="644"/>
          <ac:inkMkLst>
            <pc:docMk/>
            <pc:sldMk cId="268361373" sldId="272"/>
            <ac:inkMk id="120" creationId="{6AE484BB-32BD-BF58-5B88-BF10907E6E8B}"/>
          </ac:inkMkLst>
        </pc:inkChg>
        <pc:inkChg chg="add mod">
          <ac:chgData name="Martin Gremeaux-Bader" userId="b22552c5-8c31-49a1-9339-d3b2c60ed786" providerId="ADAL" clId="{B890F27B-0AE0-F843-BB4C-9159AD38BA41}" dt="2024-02-26T04:44:07.031" v="644"/>
          <ac:inkMkLst>
            <pc:docMk/>
            <pc:sldMk cId="268361373" sldId="272"/>
            <ac:inkMk id="121" creationId="{C24BD521-44A0-4E01-B9BE-D6B68601F062}"/>
          </ac:inkMkLst>
        </pc:inkChg>
        <pc:inkChg chg="add mod">
          <ac:chgData name="Martin Gremeaux-Bader" userId="b22552c5-8c31-49a1-9339-d3b2c60ed786" providerId="ADAL" clId="{B890F27B-0AE0-F843-BB4C-9159AD38BA41}" dt="2024-02-26T04:44:07.031" v="644"/>
          <ac:inkMkLst>
            <pc:docMk/>
            <pc:sldMk cId="268361373" sldId="272"/>
            <ac:inkMk id="122" creationId="{130C9137-1CAA-33A3-5C14-4A3D83C25D9F}"/>
          </ac:inkMkLst>
        </pc:inkChg>
        <pc:inkChg chg="add mod">
          <ac:chgData name="Martin Gremeaux-Bader" userId="b22552c5-8c31-49a1-9339-d3b2c60ed786" providerId="ADAL" clId="{B890F27B-0AE0-F843-BB4C-9159AD38BA41}" dt="2024-02-26T04:44:07.031" v="644"/>
          <ac:inkMkLst>
            <pc:docMk/>
            <pc:sldMk cId="268361373" sldId="272"/>
            <ac:inkMk id="123" creationId="{92C83157-405B-90A1-A2B4-54ACF9F6AB37}"/>
          </ac:inkMkLst>
        </pc:inkChg>
        <pc:inkChg chg="add mod">
          <ac:chgData name="Martin Gremeaux-Bader" userId="b22552c5-8c31-49a1-9339-d3b2c60ed786" providerId="ADAL" clId="{B890F27B-0AE0-F843-BB4C-9159AD38BA41}" dt="2024-02-26T04:44:07.031" v="644"/>
          <ac:inkMkLst>
            <pc:docMk/>
            <pc:sldMk cId="268361373" sldId="272"/>
            <ac:inkMk id="124" creationId="{844800B5-3FC8-FE24-CBBE-F8B5372D8199}"/>
          </ac:inkMkLst>
        </pc:inkChg>
        <pc:inkChg chg="add">
          <ac:chgData name="Martin Gremeaux-Bader" userId="b22552c5-8c31-49a1-9339-d3b2c60ed786" providerId="ADAL" clId="{B890F27B-0AE0-F843-BB4C-9159AD38BA41}" dt="2024-02-26T04:44:05.649" v="642" actId="9405"/>
          <ac:inkMkLst>
            <pc:docMk/>
            <pc:sldMk cId="268361373" sldId="272"/>
            <ac:inkMk id="125" creationId="{6E07FCBC-E48E-9606-1B46-6923C86AEFC5}"/>
          </ac:inkMkLst>
        </pc:inkChg>
        <pc:inkChg chg="add">
          <ac:chgData name="Martin Gremeaux-Bader" userId="b22552c5-8c31-49a1-9339-d3b2c60ed786" providerId="ADAL" clId="{B890F27B-0AE0-F843-BB4C-9159AD38BA41}" dt="2024-02-26T04:44:06.166" v="643" actId="9405"/>
          <ac:inkMkLst>
            <pc:docMk/>
            <pc:sldMk cId="268361373" sldId="272"/>
            <ac:inkMk id="126" creationId="{569D3BB7-86B0-A6B8-1676-A6F96D97B1BE}"/>
          </ac:inkMkLst>
        </pc:inkChg>
        <pc:inkChg chg="add mod">
          <ac:chgData name="Martin Gremeaux-Bader" userId="b22552c5-8c31-49a1-9339-d3b2c60ed786" providerId="ADAL" clId="{B890F27B-0AE0-F843-BB4C-9159AD38BA41}" dt="2024-02-26T04:44:10.413" v="651"/>
          <ac:inkMkLst>
            <pc:docMk/>
            <pc:sldMk cId="268361373" sldId="272"/>
            <ac:inkMk id="128" creationId="{B84C2EF4-4D0E-5BA9-ECC7-823D6D76C837}"/>
          </ac:inkMkLst>
        </pc:inkChg>
        <pc:inkChg chg="add mod">
          <ac:chgData name="Martin Gremeaux-Bader" userId="b22552c5-8c31-49a1-9339-d3b2c60ed786" providerId="ADAL" clId="{B890F27B-0AE0-F843-BB4C-9159AD38BA41}" dt="2024-02-26T04:44:10.413" v="651"/>
          <ac:inkMkLst>
            <pc:docMk/>
            <pc:sldMk cId="268361373" sldId="272"/>
            <ac:inkMk id="129" creationId="{CB865E13-5EBA-E53B-4C58-D15C545CEE93}"/>
          </ac:inkMkLst>
        </pc:inkChg>
        <pc:inkChg chg="add">
          <ac:chgData name="Martin Gremeaux-Bader" userId="b22552c5-8c31-49a1-9339-d3b2c60ed786" providerId="ADAL" clId="{B890F27B-0AE0-F843-BB4C-9159AD38BA41}" dt="2024-02-26T04:44:08.315" v="647" actId="9405"/>
          <ac:inkMkLst>
            <pc:docMk/>
            <pc:sldMk cId="268361373" sldId="272"/>
            <ac:inkMk id="130" creationId="{D3282B2E-A326-D7E4-DB4C-B3CC18A31DBB}"/>
          </ac:inkMkLst>
        </pc:inkChg>
        <pc:inkChg chg="add">
          <ac:chgData name="Martin Gremeaux-Bader" userId="b22552c5-8c31-49a1-9339-d3b2c60ed786" providerId="ADAL" clId="{B890F27B-0AE0-F843-BB4C-9159AD38BA41}" dt="2024-02-26T04:44:08.807" v="648" actId="9405"/>
          <ac:inkMkLst>
            <pc:docMk/>
            <pc:sldMk cId="268361373" sldId="272"/>
            <ac:inkMk id="131" creationId="{FC64169C-E127-6A0A-6B4E-4841DDC9C633}"/>
          </ac:inkMkLst>
        </pc:inkChg>
        <pc:inkChg chg="add">
          <ac:chgData name="Martin Gremeaux-Bader" userId="b22552c5-8c31-49a1-9339-d3b2c60ed786" providerId="ADAL" clId="{B890F27B-0AE0-F843-BB4C-9159AD38BA41}" dt="2024-02-26T04:44:09.297" v="649" actId="9405"/>
          <ac:inkMkLst>
            <pc:docMk/>
            <pc:sldMk cId="268361373" sldId="272"/>
            <ac:inkMk id="132" creationId="{EB2B2C03-FB1A-6F28-203A-554DA3E4F7F8}"/>
          </ac:inkMkLst>
        </pc:inkChg>
        <pc:inkChg chg="add">
          <ac:chgData name="Martin Gremeaux-Bader" userId="b22552c5-8c31-49a1-9339-d3b2c60ed786" providerId="ADAL" clId="{B890F27B-0AE0-F843-BB4C-9159AD38BA41}" dt="2024-02-26T04:44:09.804" v="650" actId="9405"/>
          <ac:inkMkLst>
            <pc:docMk/>
            <pc:sldMk cId="268361373" sldId="272"/>
            <ac:inkMk id="133" creationId="{46A0F38E-B44D-3329-7236-5556FC699609}"/>
          </ac:inkMkLst>
        </pc:inkChg>
        <pc:inkChg chg="add mod">
          <ac:chgData name="Martin Gremeaux-Bader" userId="b22552c5-8c31-49a1-9339-d3b2c60ed786" providerId="ADAL" clId="{B890F27B-0AE0-F843-BB4C-9159AD38BA41}" dt="2024-02-26T04:44:15.065" v="659"/>
          <ac:inkMkLst>
            <pc:docMk/>
            <pc:sldMk cId="268361373" sldId="272"/>
            <ac:inkMk id="135" creationId="{8E216789-B560-F3DA-BE41-DB5F3A38706F}"/>
          </ac:inkMkLst>
        </pc:inkChg>
        <pc:inkChg chg="add mod">
          <ac:chgData name="Martin Gremeaux-Bader" userId="b22552c5-8c31-49a1-9339-d3b2c60ed786" providerId="ADAL" clId="{B890F27B-0AE0-F843-BB4C-9159AD38BA41}" dt="2024-02-26T04:44:15.065" v="659"/>
          <ac:inkMkLst>
            <pc:docMk/>
            <pc:sldMk cId="268361373" sldId="272"/>
            <ac:inkMk id="136" creationId="{30746F50-0169-EF95-020D-BBC2E2814ABE}"/>
          </ac:inkMkLst>
        </pc:inkChg>
        <pc:inkChg chg="add mod">
          <ac:chgData name="Martin Gremeaux-Bader" userId="b22552c5-8c31-49a1-9339-d3b2c60ed786" providerId="ADAL" clId="{B890F27B-0AE0-F843-BB4C-9159AD38BA41}" dt="2024-02-26T04:44:15.065" v="659"/>
          <ac:inkMkLst>
            <pc:docMk/>
            <pc:sldMk cId="268361373" sldId="272"/>
            <ac:inkMk id="137" creationId="{73FDA952-D1A6-2DA9-7723-27AA49EAD3B7}"/>
          </ac:inkMkLst>
        </pc:inkChg>
        <pc:inkChg chg="add mod">
          <ac:chgData name="Martin Gremeaux-Bader" userId="b22552c5-8c31-49a1-9339-d3b2c60ed786" providerId="ADAL" clId="{B890F27B-0AE0-F843-BB4C-9159AD38BA41}" dt="2024-02-26T04:44:15.065" v="659"/>
          <ac:inkMkLst>
            <pc:docMk/>
            <pc:sldMk cId="268361373" sldId="272"/>
            <ac:inkMk id="138" creationId="{BD01495A-BD66-50B0-39DA-C1BDB5A4DA83}"/>
          </ac:inkMkLst>
        </pc:inkChg>
        <pc:inkChg chg="add mod">
          <ac:chgData name="Martin Gremeaux-Bader" userId="b22552c5-8c31-49a1-9339-d3b2c60ed786" providerId="ADAL" clId="{B890F27B-0AE0-F843-BB4C-9159AD38BA41}" dt="2024-02-26T04:44:15.065" v="659"/>
          <ac:inkMkLst>
            <pc:docMk/>
            <pc:sldMk cId="268361373" sldId="272"/>
            <ac:inkMk id="139" creationId="{EC342ADB-5A72-4524-D0AD-A928F864BB99}"/>
          </ac:inkMkLst>
        </pc:inkChg>
        <pc:inkChg chg="add mod">
          <ac:chgData name="Martin Gremeaux-Bader" userId="b22552c5-8c31-49a1-9339-d3b2c60ed786" providerId="ADAL" clId="{B890F27B-0AE0-F843-BB4C-9159AD38BA41}" dt="2024-02-26T04:44:15.065" v="659"/>
          <ac:inkMkLst>
            <pc:docMk/>
            <pc:sldMk cId="268361373" sldId="272"/>
            <ac:inkMk id="140" creationId="{CAE43A42-408F-B8E3-3CF0-747CF955A9EE}"/>
          </ac:inkMkLst>
        </pc:inkChg>
        <pc:inkChg chg="add">
          <ac:chgData name="Martin Gremeaux-Bader" userId="b22552c5-8c31-49a1-9339-d3b2c60ed786" providerId="ADAL" clId="{B890F27B-0AE0-F843-BB4C-9159AD38BA41}" dt="2024-02-26T04:44:14.556" v="658" actId="9405"/>
          <ac:inkMkLst>
            <pc:docMk/>
            <pc:sldMk cId="268361373" sldId="272"/>
            <ac:inkMk id="141" creationId="{72845D03-165F-3005-8301-73AC42E434A2}"/>
          </ac:inkMkLst>
        </pc:inkChg>
        <pc:inkChg chg="add mod">
          <ac:chgData name="Martin Gremeaux-Bader" userId="b22552c5-8c31-49a1-9339-d3b2c60ed786" providerId="ADAL" clId="{B890F27B-0AE0-F843-BB4C-9159AD38BA41}" dt="2024-02-26T04:44:19.635" v="666"/>
          <ac:inkMkLst>
            <pc:docMk/>
            <pc:sldMk cId="268361373" sldId="272"/>
            <ac:inkMk id="144" creationId="{D5B6D532-0899-A618-C432-F040E71421BC}"/>
          </ac:inkMkLst>
        </pc:inkChg>
        <pc:inkChg chg="add mod">
          <ac:chgData name="Martin Gremeaux-Bader" userId="b22552c5-8c31-49a1-9339-d3b2c60ed786" providerId="ADAL" clId="{B890F27B-0AE0-F843-BB4C-9159AD38BA41}" dt="2024-02-26T04:44:19.635" v="666"/>
          <ac:inkMkLst>
            <pc:docMk/>
            <pc:sldMk cId="268361373" sldId="272"/>
            <ac:inkMk id="145" creationId="{BCCB8556-1F90-E5DF-87B3-F2AEF25EC8AC}"/>
          </ac:inkMkLst>
        </pc:inkChg>
        <pc:inkChg chg="add mod">
          <ac:chgData name="Martin Gremeaux-Bader" userId="b22552c5-8c31-49a1-9339-d3b2c60ed786" providerId="ADAL" clId="{B890F27B-0AE0-F843-BB4C-9159AD38BA41}" dt="2024-02-26T04:44:19.635" v="666"/>
          <ac:inkMkLst>
            <pc:docMk/>
            <pc:sldMk cId="268361373" sldId="272"/>
            <ac:inkMk id="146" creationId="{E19A0CA6-5628-F65A-DE23-39DD69B1A6C0}"/>
          </ac:inkMkLst>
        </pc:inkChg>
        <pc:inkChg chg="add mod">
          <ac:chgData name="Martin Gremeaux-Bader" userId="b22552c5-8c31-49a1-9339-d3b2c60ed786" providerId="ADAL" clId="{B890F27B-0AE0-F843-BB4C-9159AD38BA41}" dt="2024-02-26T04:44:19.635" v="666"/>
          <ac:inkMkLst>
            <pc:docMk/>
            <pc:sldMk cId="268361373" sldId="272"/>
            <ac:inkMk id="147" creationId="{92FE5203-1551-22DD-11E0-CFDC5D97AE9D}"/>
          </ac:inkMkLst>
        </pc:inkChg>
        <pc:inkChg chg="add mod">
          <ac:chgData name="Martin Gremeaux-Bader" userId="b22552c5-8c31-49a1-9339-d3b2c60ed786" providerId="ADAL" clId="{B890F27B-0AE0-F843-BB4C-9159AD38BA41}" dt="2024-02-26T04:44:19.635" v="666"/>
          <ac:inkMkLst>
            <pc:docMk/>
            <pc:sldMk cId="268361373" sldId="272"/>
            <ac:inkMk id="148" creationId="{92C380F5-0461-D825-B535-144B8DF0B924}"/>
          </ac:inkMkLst>
        </pc:inkChg>
        <pc:inkChg chg="add mod">
          <ac:chgData name="Martin Gremeaux-Bader" userId="b22552c5-8c31-49a1-9339-d3b2c60ed786" providerId="ADAL" clId="{B890F27B-0AE0-F843-BB4C-9159AD38BA41}" dt="2024-02-26T04:44:19.635" v="666"/>
          <ac:inkMkLst>
            <pc:docMk/>
            <pc:sldMk cId="268361373" sldId="272"/>
            <ac:inkMk id="149" creationId="{0D187F34-67C5-D911-0744-1D247B7881EF}"/>
          </ac:inkMkLst>
        </pc:inkChg>
        <pc:inkChg chg="add">
          <ac:chgData name="Martin Gremeaux-Bader" userId="b22552c5-8c31-49a1-9339-d3b2c60ed786" providerId="ADAL" clId="{B890F27B-0AE0-F843-BB4C-9159AD38BA41}" dt="2024-02-26T04:44:19.909" v="667" actId="9405"/>
          <ac:inkMkLst>
            <pc:docMk/>
            <pc:sldMk cId="268361373" sldId="272"/>
            <ac:inkMk id="152" creationId="{EE9D196D-7C2B-51BA-A474-7A2C25C35B74}"/>
          </ac:inkMkLst>
        </pc:inkChg>
        <pc:inkChg chg="add mod">
          <ac:chgData name="Martin Gremeaux-Bader" userId="b22552c5-8c31-49a1-9339-d3b2c60ed786" providerId="ADAL" clId="{B890F27B-0AE0-F843-BB4C-9159AD38BA41}" dt="2024-02-26T04:44:23.965" v="674"/>
          <ac:inkMkLst>
            <pc:docMk/>
            <pc:sldMk cId="268361373" sldId="272"/>
            <ac:inkMk id="153" creationId="{7BFCC389-8B67-5F08-118D-651EEF5CA5BD}"/>
          </ac:inkMkLst>
        </pc:inkChg>
        <pc:inkChg chg="add mod">
          <ac:chgData name="Martin Gremeaux-Bader" userId="b22552c5-8c31-49a1-9339-d3b2c60ed786" providerId="ADAL" clId="{B890F27B-0AE0-F843-BB4C-9159AD38BA41}" dt="2024-02-26T04:44:23.965" v="674"/>
          <ac:inkMkLst>
            <pc:docMk/>
            <pc:sldMk cId="268361373" sldId="272"/>
            <ac:inkMk id="154" creationId="{3F0333E4-2C68-57DF-44EA-0A1F48488469}"/>
          </ac:inkMkLst>
        </pc:inkChg>
        <pc:inkChg chg="add mod">
          <ac:chgData name="Martin Gremeaux-Bader" userId="b22552c5-8c31-49a1-9339-d3b2c60ed786" providerId="ADAL" clId="{B890F27B-0AE0-F843-BB4C-9159AD38BA41}" dt="2024-02-26T04:44:23.965" v="674"/>
          <ac:inkMkLst>
            <pc:docMk/>
            <pc:sldMk cId="268361373" sldId="272"/>
            <ac:inkMk id="155" creationId="{EA1AC588-7046-46F0-1344-EF37EA99DA6D}"/>
          </ac:inkMkLst>
        </pc:inkChg>
        <pc:inkChg chg="add mod">
          <ac:chgData name="Martin Gremeaux-Bader" userId="b22552c5-8c31-49a1-9339-d3b2c60ed786" providerId="ADAL" clId="{B890F27B-0AE0-F843-BB4C-9159AD38BA41}" dt="2024-02-26T04:44:23.965" v="674"/>
          <ac:inkMkLst>
            <pc:docMk/>
            <pc:sldMk cId="268361373" sldId="272"/>
            <ac:inkMk id="156" creationId="{96072321-2D27-CCE4-7462-FE659CB893B1}"/>
          </ac:inkMkLst>
        </pc:inkChg>
        <pc:inkChg chg="add mod">
          <ac:chgData name="Martin Gremeaux-Bader" userId="b22552c5-8c31-49a1-9339-d3b2c60ed786" providerId="ADAL" clId="{B890F27B-0AE0-F843-BB4C-9159AD38BA41}" dt="2024-02-26T04:44:23.965" v="674"/>
          <ac:inkMkLst>
            <pc:docMk/>
            <pc:sldMk cId="268361373" sldId="272"/>
            <ac:inkMk id="157" creationId="{9D487709-CE61-8A6D-439F-A075D2D854E1}"/>
          </ac:inkMkLst>
        </pc:inkChg>
        <pc:inkChg chg="add mod">
          <ac:chgData name="Martin Gremeaux-Bader" userId="b22552c5-8c31-49a1-9339-d3b2c60ed786" providerId="ADAL" clId="{B890F27B-0AE0-F843-BB4C-9159AD38BA41}" dt="2024-02-26T04:44:23.965" v="674"/>
          <ac:inkMkLst>
            <pc:docMk/>
            <pc:sldMk cId="268361373" sldId="272"/>
            <ac:inkMk id="158" creationId="{54B85214-D50E-E5CA-5D84-F255794DCFE8}"/>
          </ac:inkMkLst>
        </pc:inkChg>
        <pc:inkChg chg="add mod">
          <ac:chgData name="Martin Gremeaux-Bader" userId="b22552c5-8c31-49a1-9339-d3b2c60ed786" providerId="ADAL" clId="{B890F27B-0AE0-F843-BB4C-9159AD38BA41}" dt="2024-02-26T04:44:28.099" v="681"/>
          <ac:inkMkLst>
            <pc:docMk/>
            <pc:sldMk cId="268361373" sldId="272"/>
            <ac:inkMk id="160" creationId="{CF5FECFB-2F5B-9FC1-7020-B10E4CC15E42}"/>
          </ac:inkMkLst>
        </pc:inkChg>
        <pc:inkChg chg="add mod">
          <ac:chgData name="Martin Gremeaux-Bader" userId="b22552c5-8c31-49a1-9339-d3b2c60ed786" providerId="ADAL" clId="{B890F27B-0AE0-F843-BB4C-9159AD38BA41}" dt="2024-02-26T04:44:28.099" v="681"/>
          <ac:inkMkLst>
            <pc:docMk/>
            <pc:sldMk cId="268361373" sldId="272"/>
            <ac:inkMk id="161" creationId="{5BDAA29E-0DA3-439A-9322-F6ADC33478F8}"/>
          </ac:inkMkLst>
        </pc:inkChg>
        <pc:inkChg chg="add mod">
          <ac:chgData name="Martin Gremeaux-Bader" userId="b22552c5-8c31-49a1-9339-d3b2c60ed786" providerId="ADAL" clId="{B890F27B-0AE0-F843-BB4C-9159AD38BA41}" dt="2024-02-26T04:44:28.099" v="681"/>
          <ac:inkMkLst>
            <pc:docMk/>
            <pc:sldMk cId="268361373" sldId="272"/>
            <ac:inkMk id="162" creationId="{833C5C45-B1E8-43DB-CB48-B862C84D8745}"/>
          </ac:inkMkLst>
        </pc:inkChg>
        <pc:inkChg chg="add mod">
          <ac:chgData name="Martin Gremeaux-Bader" userId="b22552c5-8c31-49a1-9339-d3b2c60ed786" providerId="ADAL" clId="{B890F27B-0AE0-F843-BB4C-9159AD38BA41}" dt="2024-02-26T04:44:28.099" v="681"/>
          <ac:inkMkLst>
            <pc:docMk/>
            <pc:sldMk cId="268361373" sldId="272"/>
            <ac:inkMk id="163" creationId="{99DDA400-3D9B-AD5F-A63E-59B6A2B1A498}"/>
          </ac:inkMkLst>
        </pc:inkChg>
        <pc:inkChg chg="add mod">
          <ac:chgData name="Martin Gremeaux-Bader" userId="b22552c5-8c31-49a1-9339-d3b2c60ed786" providerId="ADAL" clId="{B890F27B-0AE0-F843-BB4C-9159AD38BA41}" dt="2024-02-26T04:44:28.099" v="681"/>
          <ac:inkMkLst>
            <pc:docMk/>
            <pc:sldMk cId="268361373" sldId="272"/>
            <ac:inkMk id="164" creationId="{E902A142-5A02-6CAF-706F-C0DB21C2696D}"/>
          </ac:inkMkLst>
        </pc:inkChg>
        <pc:inkChg chg="add mod">
          <ac:chgData name="Martin Gremeaux-Bader" userId="b22552c5-8c31-49a1-9339-d3b2c60ed786" providerId="ADAL" clId="{B890F27B-0AE0-F843-BB4C-9159AD38BA41}" dt="2024-02-26T04:44:28.099" v="681"/>
          <ac:inkMkLst>
            <pc:docMk/>
            <pc:sldMk cId="268361373" sldId="272"/>
            <ac:inkMk id="165" creationId="{042C6F1F-C061-1386-C0E3-536EEAB0E920}"/>
          </ac:inkMkLst>
        </pc:inkChg>
      </pc:sldChg>
      <pc:sldChg chg="modSp add mod">
        <pc:chgData name="Martin Gremeaux-Bader" userId="b22552c5-8c31-49a1-9339-d3b2c60ed786" providerId="ADAL" clId="{B890F27B-0AE0-F843-BB4C-9159AD38BA41}" dt="2024-02-26T01:52:03.628" v="411" actId="1076"/>
        <pc:sldMkLst>
          <pc:docMk/>
          <pc:sldMk cId="3756990133" sldId="273"/>
        </pc:sldMkLst>
        <pc:spChg chg="mod">
          <ac:chgData name="Martin Gremeaux-Bader" userId="b22552c5-8c31-49a1-9339-d3b2c60ed786" providerId="ADAL" clId="{B890F27B-0AE0-F843-BB4C-9159AD38BA41}" dt="2024-02-26T01:48:31.038" v="339" actId="1076"/>
          <ac:spMkLst>
            <pc:docMk/>
            <pc:sldMk cId="3756990133" sldId="273"/>
            <ac:spMk id="4" creationId="{D6221CC3-A2C9-A9DF-ECE2-D0B4F57742CC}"/>
          </ac:spMkLst>
        </pc:spChg>
        <pc:spChg chg="mod">
          <ac:chgData name="Martin Gremeaux-Bader" userId="b22552c5-8c31-49a1-9339-d3b2c60ed786" providerId="ADAL" clId="{B890F27B-0AE0-F843-BB4C-9159AD38BA41}" dt="2024-02-26T01:47:41.637" v="332" actId="1076"/>
          <ac:spMkLst>
            <pc:docMk/>
            <pc:sldMk cId="3756990133" sldId="273"/>
            <ac:spMk id="6" creationId="{EA36C10B-ED31-D466-C4C9-74F941030DA3}"/>
          </ac:spMkLst>
        </pc:spChg>
        <pc:spChg chg="mod">
          <ac:chgData name="Martin Gremeaux-Bader" userId="b22552c5-8c31-49a1-9339-d3b2c60ed786" providerId="ADAL" clId="{B890F27B-0AE0-F843-BB4C-9159AD38BA41}" dt="2024-02-26T01:50:21.194" v="354" actId="1076"/>
          <ac:spMkLst>
            <pc:docMk/>
            <pc:sldMk cId="3756990133" sldId="273"/>
            <ac:spMk id="9" creationId="{CB88D596-12F1-F6DD-73E7-99948773C97C}"/>
          </ac:spMkLst>
        </pc:spChg>
        <pc:spChg chg="mod">
          <ac:chgData name="Martin Gremeaux-Bader" userId="b22552c5-8c31-49a1-9339-d3b2c60ed786" providerId="ADAL" clId="{B890F27B-0AE0-F843-BB4C-9159AD38BA41}" dt="2024-02-26T01:49:28.234" v="347" actId="1076"/>
          <ac:spMkLst>
            <pc:docMk/>
            <pc:sldMk cId="3756990133" sldId="273"/>
            <ac:spMk id="11" creationId="{A9C9777E-C196-BF92-879F-0B1FE83BA653}"/>
          </ac:spMkLst>
        </pc:spChg>
        <pc:spChg chg="mod">
          <ac:chgData name="Martin Gremeaux-Bader" userId="b22552c5-8c31-49a1-9339-d3b2c60ed786" providerId="ADAL" clId="{B890F27B-0AE0-F843-BB4C-9159AD38BA41}" dt="2024-02-26T01:52:03.628" v="411" actId="1076"/>
          <ac:spMkLst>
            <pc:docMk/>
            <pc:sldMk cId="3756990133" sldId="273"/>
            <ac:spMk id="15" creationId="{6EFDAD82-6AF4-7EED-A456-C7C816084E70}"/>
          </ac:spMkLst>
        </pc:spChg>
      </pc:sldChg>
      <pc:sldChg chg="addSp modSp add mod">
        <pc:chgData name="Martin Gremeaux-Bader" userId="b22552c5-8c31-49a1-9339-d3b2c60ed786" providerId="ADAL" clId="{B890F27B-0AE0-F843-BB4C-9159AD38BA41}" dt="2024-02-26T03:06:50.441" v="429" actId="207"/>
        <pc:sldMkLst>
          <pc:docMk/>
          <pc:sldMk cId="1845768144" sldId="274"/>
        </pc:sldMkLst>
        <pc:spChg chg="mod">
          <ac:chgData name="Martin Gremeaux-Bader" userId="b22552c5-8c31-49a1-9339-d3b2c60ed786" providerId="ADAL" clId="{B890F27B-0AE0-F843-BB4C-9159AD38BA41}" dt="2024-02-26T03:06:11.997" v="426" actId="1076"/>
          <ac:spMkLst>
            <pc:docMk/>
            <pc:sldMk cId="1845768144" sldId="274"/>
            <ac:spMk id="2" creationId="{D6143DC8-478E-EB3D-DA67-5BCE24C6FFBF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3" creationId="{A7D36578-0D25-ACD0-9FC8-DA127FD16443}"/>
          </ac:spMkLst>
        </pc:spChg>
        <pc:spChg chg="mod">
          <ac:chgData name="Martin Gremeaux-Bader" userId="b22552c5-8c31-49a1-9339-d3b2c60ed786" providerId="ADAL" clId="{B890F27B-0AE0-F843-BB4C-9159AD38BA41}" dt="2024-02-26T03:05:52.644" v="420" actId="207"/>
          <ac:spMkLst>
            <pc:docMk/>
            <pc:sldMk cId="1845768144" sldId="274"/>
            <ac:spMk id="4" creationId="{D6221CC3-A2C9-A9DF-ECE2-D0B4F57742CC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5" creationId="{CB382004-E766-7988-FAC3-8B48DED4768E}"/>
          </ac:spMkLst>
        </pc:spChg>
        <pc:spChg chg="mod">
          <ac:chgData name="Martin Gremeaux-Bader" userId="b22552c5-8c31-49a1-9339-d3b2c60ed786" providerId="ADAL" clId="{B890F27B-0AE0-F843-BB4C-9159AD38BA41}" dt="2024-02-26T03:05:47.175" v="418" actId="207"/>
          <ac:spMkLst>
            <pc:docMk/>
            <pc:sldMk cId="1845768144" sldId="274"/>
            <ac:spMk id="6" creationId="{EA36C10B-ED31-D466-C4C9-74F941030DA3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8" creationId="{87BF5B2C-5D14-28E9-7C09-2CA8F2948586}"/>
          </ac:spMkLst>
        </pc:spChg>
        <pc:spChg chg="mod">
          <ac:chgData name="Martin Gremeaux-Bader" userId="b22552c5-8c31-49a1-9339-d3b2c60ed786" providerId="ADAL" clId="{B890F27B-0AE0-F843-BB4C-9159AD38BA41}" dt="2024-02-26T03:06:16.951" v="428" actId="207"/>
          <ac:spMkLst>
            <pc:docMk/>
            <pc:sldMk cId="1845768144" sldId="274"/>
            <ac:spMk id="9" creationId="{CB88D596-12F1-F6DD-73E7-99948773C97C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10" creationId="{BEC694F4-8722-79D7-7B46-F25F6C5DAB67}"/>
          </ac:spMkLst>
        </pc:spChg>
        <pc:spChg chg="mod">
          <ac:chgData name="Martin Gremeaux-Bader" userId="b22552c5-8c31-49a1-9339-d3b2c60ed786" providerId="ADAL" clId="{B890F27B-0AE0-F843-BB4C-9159AD38BA41}" dt="2024-02-26T03:06:15.298" v="427" actId="207"/>
          <ac:spMkLst>
            <pc:docMk/>
            <pc:sldMk cId="1845768144" sldId="274"/>
            <ac:spMk id="11" creationId="{A9C9777E-C196-BF92-879F-0B1FE83BA653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12" creationId="{B17272D1-A9AA-86D5-1CC0-57BF8DD66097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13" creationId="{158D8FA2-B118-4A0C-DEFF-76CA66BC9E42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14" creationId="{E8E26079-8E70-FD90-5E2F-382A2E4C3983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15" creationId="{6EFDAD82-6AF4-7EED-A456-C7C816084E70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16" creationId="{6893410F-28D2-91BD-D71E-7A309A9E8045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17" creationId="{6EE3C3ED-F804-BE09-07D0-6D0097C75131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18" creationId="{74A96EA9-47D4-C8CF-F7C3-999DB9C7C9C5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19" creationId="{FC6A132C-20E1-05BA-475A-32FF5DD53F5A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20" creationId="{E4B1D522-846E-3D14-81CE-06FE32AC0CD6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21" creationId="{A8FE597E-0211-1F66-6055-AEB22ABA4A36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22" creationId="{2D8AA530-6214-7666-CFCD-B76DD69307E1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23" creationId="{AB24E24D-27D0-F48A-0B2C-02104CA141D4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24" creationId="{A7F94DD6-992C-0473-7468-CC3C139D84B5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25" creationId="{0902EBA6-7DAF-97B3-9B31-69C9F4D28BF1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26" creationId="{F02D5976-14A4-B064-2246-A2E33BDB2F31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27" creationId="{D9CEFCE4-5ABC-08F7-5DCD-6FE81F421765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28" creationId="{62BD9C9D-C227-8D87-4B21-2FAFD1327BEE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29" creationId="{5B000F41-D185-CC7B-FB83-0F9F9EF286D5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30" creationId="{82474360-40BD-64AB-94FC-D980B14C7233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31" creationId="{4E30D255-294C-343B-F53D-728266EA4FA6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32" creationId="{821BCFD3-AACE-2DE2-1CB4-E9E4399953B7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33" creationId="{EBB9ABE7-14E1-A8A3-2E25-51CF7EB0158D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34" creationId="{5EF3CE68-70B3-7510-5E69-3987F7E9DA36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35" creationId="{0F8256F1-BE72-BA7C-F9F9-3486AEEAB342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36" creationId="{CEF8AAB8-74C8-856F-3123-DD416F297D00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37" creationId="{385842CD-BDB0-1C56-9EDF-E106FB223BE4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38" creationId="{FE52DFE8-80CD-7225-BF44-C85A287FFD54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39" creationId="{114DF4D9-1932-871F-CDA2-5EF0861CA801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40" creationId="{830A2D25-1C49-411A-CE6B-C807744A4385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41" creationId="{E7498108-05CD-C243-B119-A0D2E7ACC9E0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42" creationId="{19D79A97-2B2E-F656-237A-AB3A2BF36C03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43" creationId="{971567DA-9273-E8E8-9430-794A2B3FD7F9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44" creationId="{291430A1-F414-1D18-059A-22284588450C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45" creationId="{7E78DAF3-6D82-2CBC-74D2-F0A6281860CA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46" creationId="{B1219FF7-0FB3-1C26-C80A-72A9B6BBDEF3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47" creationId="{411F27D7-34DE-5328-809E-66ABB8C9A56C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48" creationId="{D08E65B2-F273-7A50-2B8C-812926B86E64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49" creationId="{3A1BD481-2ED9-B15F-AE71-E25227920548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50" creationId="{3564E75E-FA76-00D0-D035-E30BAACF760B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51" creationId="{042C1AB7-A02A-29C2-C45C-77436E4001D1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52" creationId="{7B20F788-2C4C-366B-3D10-F2CEF1895D88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53" creationId="{850DBEFB-A8D1-8373-96F4-7F84B9C1B755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54" creationId="{EE35F6A5-A9AF-EDA4-33A2-8EBC276E7186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55" creationId="{D8CC603C-A4C9-33EC-2B51-52879103B4E6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56" creationId="{D19BA9EC-A377-6005-805A-96BE0EB85201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57" creationId="{3895DE30-D290-1122-C509-B8D70319DD6C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58" creationId="{EB2878CC-4FFD-2366-DC99-C8B6923BF363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59" creationId="{3C782A3A-2CD8-838D-3991-436A0BF7F8D1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60" creationId="{C8F4FBD7-A676-328E-8149-6D1342EE8061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61" creationId="{74A5D334-38A3-9844-3548-DDB2769885F6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62" creationId="{09CF0121-FC07-1BB1-F00C-1E238E85379F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63" creationId="{7CD44B6C-D166-61AE-235D-685DEEBF516B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64" creationId="{BC456DE0-CFD5-3A3D-6A0E-E792E8DD03B5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65" creationId="{49209C7C-0ABA-FA99-4322-AC62790FA4D6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66" creationId="{F1270558-FC47-A4C0-C515-CF38CC77A1CE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67" creationId="{8C57A9E4-2B8F-E659-A085-B73C4B5F5F8B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68" creationId="{802581DA-080B-D6A1-50B7-70276572E518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69" creationId="{5CEEA058-D4D6-54C6-6BF8-AC3E3A32DED9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70" creationId="{7FE897E8-EB9C-9095-889D-856C2A8C617F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71" creationId="{71F1B319-4745-460A-E008-20EA70EEA69E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72" creationId="{2D82076D-73A1-45F3-3610-A4A2372D5E70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73" creationId="{D117FE93-4A4A-6BAC-729F-5241EC144DFE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74" creationId="{4925030D-41D2-BBF8-601E-9804D610C273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75" creationId="{1B75DEC8-F28D-3E63-F5A7-BB6420336DD6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76" creationId="{E704AFF7-D6EE-D09D-EB55-C8082B260987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77" creationId="{82E6393E-6A57-BA20-CB7F-C513104918F8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78" creationId="{760EF51A-3B2D-B56B-DDF5-918BCBFB21EA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79" creationId="{2A575BC8-D737-88F9-F276-D7758B3F461C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80" creationId="{18A37725-37FB-F5FB-5159-B92D39B30CD3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81" creationId="{C4163783-D477-D125-7352-DA5DC6F1B5B3}"/>
          </ac:spMkLst>
        </pc:spChg>
        <pc:spChg chg="mod">
          <ac:chgData name="Martin Gremeaux-Bader" userId="b22552c5-8c31-49a1-9339-d3b2c60ed786" providerId="ADAL" clId="{B890F27B-0AE0-F843-BB4C-9159AD38BA41}" dt="2024-02-26T03:05:35.595" v="416" actId="207"/>
          <ac:spMkLst>
            <pc:docMk/>
            <pc:sldMk cId="1845768144" sldId="274"/>
            <ac:spMk id="82" creationId="{AB433941-7A04-AB07-9B68-05AF58ABBBB9}"/>
          </ac:spMkLst>
        </pc:spChg>
        <pc:spChg chg="mod">
          <ac:chgData name="Martin Gremeaux-Bader" userId="b22552c5-8c31-49a1-9339-d3b2c60ed786" providerId="ADAL" clId="{B890F27B-0AE0-F843-BB4C-9159AD38BA41}" dt="2024-02-26T03:06:50.441" v="429" actId="207"/>
          <ac:spMkLst>
            <pc:docMk/>
            <pc:sldMk cId="1845768144" sldId="274"/>
            <ac:spMk id="83" creationId="{02C23EE8-A9E1-F1A4-E502-6DF10DD3E1BA}"/>
          </ac:spMkLst>
        </pc:spChg>
        <pc:spChg chg="add mod">
          <ac:chgData name="Martin Gremeaux-Bader" userId="b22552c5-8c31-49a1-9339-d3b2c60ed786" providerId="ADAL" clId="{B890F27B-0AE0-F843-BB4C-9159AD38BA41}" dt="2024-02-26T03:04:04.959" v="415" actId="767"/>
          <ac:spMkLst>
            <pc:docMk/>
            <pc:sldMk cId="1845768144" sldId="274"/>
            <ac:spMk id="84" creationId="{4D7C31B2-E3B2-DE1D-B348-8ADE547519EA}"/>
          </ac:spMkLst>
        </pc:spChg>
      </pc:sldChg>
      <pc:sldChg chg="modSp add mod">
        <pc:chgData name="Martin Gremeaux-Bader" userId="b22552c5-8c31-49a1-9339-d3b2c60ed786" providerId="ADAL" clId="{B890F27B-0AE0-F843-BB4C-9159AD38BA41}" dt="2024-02-26T03:08:21.817" v="433" actId="207"/>
        <pc:sldMkLst>
          <pc:docMk/>
          <pc:sldMk cId="4192022799" sldId="275"/>
        </pc:sldMkLst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" creationId="{A7D36578-0D25-ACD0-9FC8-DA127FD16443}"/>
          </ac:spMkLst>
        </pc:spChg>
        <pc:spChg chg="mod">
          <ac:chgData name="Martin Gremeaux-Bader" userId="b22552c5-8c31-49a1-9339-d3b2c60ed786" providerId="ADAL" clId="{B890F27B-0AE0-F843-BB4C-9159AD38BA41}" dt="2024-02-26T03:08:21.817" v="433" actId="207"/>
          <ac:spMkLst>
            <pc:docMk/>
            <pc:sldMk cId="4192022799" sldId="275"/>
            <ac:spMk id="4" creationId="{D6221CC3-A2C9-A9DF-ECE2-D0B4F57742CC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" creationId="{CB382004-E766-7988-FAC3-8B48DED4768E}"/>
          </ac:spMkLst>
        </pc:spChg>
        <pc:spChg chg="mod">
          <ac:chgData name="Martin Gremeaux-Bader" userId="b22552c5-8c31-49a1-9339-d3b2c60ed786" providerId="ADAL" clId="{B890F27B-0AE0-F843-BB4C-9159AD38BA41}" dt="2024-02-26T03:08:21.817" v="433" actId="207"/>
          <ac:spMkLst>
            <pc:docMk/>
            <pc:sldMk cId="4192022799" sldId="275"/>
            <ac:spMk id="6" creationId="{EA36C10B-ED31-D466-C4C9-74F941030DA3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8" creationId="{87BF5B2C-5D14-28E9-7C09-2CA8F2948586}"/>
          </ac:spMkLst>
        </pc:spChg>
        <pc:spChg chg="mod">
          <ac:chgData name="Martin Gremeaux-Bader" userId="b22552c5-8c31-49a1-9339-d3b2c60ed786" providerId="ADAL" clId="{B890F27B-0AE0-F843-BB4C-9159AD38BA41}" dt="2024-02-26T03:08:21.817" v="433" actId="207"/>
          <ac:spMkLst>
            <pc:docMk/>
            <pc:sldMk cId="4192022799" sldId="275"/>
            <ac:spMk id="9" creationId="{CB88D596-12F1-F6DD-73E7-99948773C97C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10" creationId="{BEC694F4-8722-79D7-7B46-F25F6C5DAB67}"/>
          </ac:spMkLst>
        </pc:spChg>
        <pc:spChg chg="mod">
          <ac:chgData name="Martin Gremeaux-Bader" userId="b22552c5-8c31-49a1-9339-d3b2c60ed786" providerId="ADAL" clId="{B890F27B-0AE0-F843-BB4C-9159AD38BA41}" dt="2024-02-26T03:08:21.817" v="433" actId="207"/>
          <ac:spMkLst>
            <pc:docMk/>
            <pc:sldMk cId="4192022799" sldId="275"/>
            <ac:spMk id="11" creationId="{A9C9777E-C196-BF92-879F-0B1FE83BA653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12" creationId="{B17272D1-A9AA-86D5-1CC0-57BF8DD66097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13" creationId="{158D8FA2-B118-4A0C-DEFF-76CA66BC9E42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14" creationId="{E8E26079-8E70-FD90-5E2F-382A2E4C3983}"/>
          </ac:spMkLst>
        </pc:spChg>
        <pc:spChg chg="mod">
          <ac:chgData name="Martin Gremeaux-Bader" userId="b22552c5-8c31-49a1-9339-d3b2c60ed786" providerId="ADAL" clId="{B890F27B-0AE0-F843-BB4C-9159AD38BA41}" dt="2024-02-26T03:08:21.817" v="433" actId="207"/>
          <ac:spMkLst>
            <pc:docMk/>
            <pc:sldMk cId="4192022799" sldId="275"/>
            <ac:spMk id="15" creationId="{6EFDAD82-6AF4-7EED-A456-C7C816084E70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16" creationId="{6893410F-28D2-91BD-D71E-7A309A9E8045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17" creationId="{6EE3C3ED-F804-BE09-07D0-6D0097C75131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18" creationId="{74A96EA9-47D4-C8CF-F7C3-999DB9C7C9C5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19" creationId="{FC6A132C-20E1-05BA-475A-32FF5DD53F5A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0" creationId="{E4B1D522-846E-3D14-81CE-06FE32AC0CD6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1" creationId="{A8FE597E-0211-1F66-6055-AEB22ABA4A36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2" creationId="{2D8AA530-6214-7666-CFCD-B76DD69307E1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3" creationId="{AB24E24D-27D0-F48A-0B2C-02104CA141D4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4" creationId="{A7F94DD6-992C-0473-7468-CC3C139D84B5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5" creationId="{0902EBA6-7DAF-97B3-9B31-69C9F4D28BF1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6" creationId="{F02D5976-14A4-B064-2246-A2E33BDB2F31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7" creationId="{D9CEFCE4-5ABC-08F7-5DCD-6FE81F421765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8" creationId="{62BD9C9D-C227-8D87-4B21-2FAFD1327BEE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29" creationId="{5B000F41-D185-CC7B-FB83-0F9F9EF286D5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0" creationId="{82474360-40BD-64AB-94FC-D980B14C7233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1" creationId="{4E30D255-294C-343B-F53D-728266EA4FA6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2" creationId="{821BCFD3-AACE-2DE2-1CB4-E9E4399953B7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3" creationId="{EBB9ABE7-14E1-A8A3-2E25-51CF7EB0158D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4" creationId="{5EF3CE68-70B3-7510-5E69-3987F7E9DA36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5" creationId="{0F8256F1-BE72-BA7C-F9F9-3486AEEAB342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6" creationId="{CEF8AAB8-74C8-856F-3123-DD416F297D00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7" creationId="{385842CD-BDB0-1C56-9EDF-E106FB223BE4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8" creationId="{FE52DFE8-80CD-7225-BF44-C85A287FFD54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39" creationId="{114DF4D9-1932-871F-CDA2-5EF0861CA801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0" creationId="{830A2D25-1C49-411A-CE6B-C807744A4385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1" creationId="{E7498108-05CD-C243-B119-A0D2E7ACC9E0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2" creationId="{19D79A97-2B2E-F656-237A-AB3A2BF36C03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3" creationId="{971567DA-9273-E8E8-9430-794A2B3FD7F9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4" creationId="{291430A1-F414-1D18-059A-22284588450C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5" creationId="{7E78DAF3-6D82-2CBC-74D2-F0A6281860CA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6" creationId="{B1219FF7-0FB3-1C26-C80A-72A9B6BBDEF3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7" creationId="{411F27D7-34DE-5328-809E-66ABB8C9A56C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8" creationId="{D08E65B2-F273-7A50-2B8C-812926B86E64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49" creationId="{3A1BD481-2ED9-B15F-AE71-E25227920548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0" creationId="{3564E75E-FA76-00D0-D035-E30BAACF760B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1" creationId="{042C1AB7-A02A-29C2-C45C-77436E4001D1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2" creationId="{7B20F788-2C4C-366B-3D10-F2CEF1895D88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3" creationId="{850DBEFB-A8D1-8373-96F4-7F84B9C1B755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4" creationId="{EE35F6A5-A9AF-EDA4-33A2-8EBC276E7186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5" creationId="{D8CC603C-A4C9-33EC-2B51-52879103B4E6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6" creationId="{D19BA9EC-A377-6005-805A-96BE0EB85201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7" creationId="{3895DE30-D290-1122-C509-B8D70319DD6C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8" creationId="{EB2878CC-4FFD-2366-DC99-C8B6923BF363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59" creationId="{3C782A3A-2CD8-838D-3991-436A0BF7F8D1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0" creationId="{C8F4FBD7-A676-328E-8149-6D1342EE8061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1" creationId="{74A5D334-38A3-9844-3548-DDB2769885F6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2" creationId="{09CF0121-FC07-1BB1-F00C-1E238E85379F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3" creationId="{7CD44B6C-D166-61AE-235D-685DEEBF516B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4" creationId="{BC456DE0-CFD5-3A3D-6A0E-E792E8DD03B5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5" creationId="{49209C7C-0ABA-FA99-4322-AC62790FA4D6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6" creationId="{F1270558-FC47-A4C0-C515-CF38CC77A1CE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7" creationId="{8C57A9E4-2B8F-E659-A085-B73C4B5F5F8B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8" creationId="{802581DA-080B-D6A1-50B7-70276572E518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69" creationId="{5CEEA058-D4D6-54C6-6BF8-AC3E3A32DED9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0" creationId="{7FE897E8-EB9C-9095-889D-856C2A8C617F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1" creationId="{71F1B319-4745-460A-E008-20EA70EEA69E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2" creationId="{2D82076D-73A1-45F3-3610-A4A2372D5E70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3" creationId="{D117FE93-4A4A-6BAC-729F-5241EC144DFE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4" creationId="{4925030D-41D2-BBF8-601E-9804D610C273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5" creationId="{1B75DEC8-F28D-3E63-F5A7-BB6420336DD6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6" creationId="{E704AFF7-D6EE-D09D-EB55-C8082B260987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7" creationId="{82E6393E-6A57-BA20-CB7F-C513104918F8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8" creationId="{760EF51A-3B2D-B56B-DDF5-918BCBFB21EA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79" creationId="{2A575BC8-D737-88F9-F276-D7758B3F461C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80" creationId="{18A37725-37FB-F5FB-5159-B92D39B30CD3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81" creationId="{C4163783-D477-D125-7352-DA5DC6F1B5B3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82" creationId="{AB433941-7A04-AB07-9B68-05AF58ABBBB9}"/>
          </ac:spMkLst>
        </pc:spChg>
        <pc:spChg chg="mod">
          <ac:chgData name="Martin Gremeaux-Bader" userId="b22552c5-8c31-49a1-9339-d3b2c60ed786" providerId="ADAL" clId="{B890F27B-0AE0-F843-BB4C-9159AD38BA41}" dt="2024-02-26T03:07:23.589" v="430" actId="207"/>
          <ac:spMkLst>
            <pc:docMk/>
            <pc:sldMk cId="4192022799" sldId="275"/>
            <ac:spMk id="83" creationId="{02C23EE8-A9E1-F1A4-E502-6DF10DD3E1BA}"/>
          </ac:spMkLst>
        </pc:spChg>
      </pc:sldChg>
    </pc:docChg>
  </pc:docChgLst>
  <pc:docChgLst>
    <pc:chgData name="Martin Gremeaux-Bader" userId="b22552c5-8c31-49a1-9339-d3b2c60ed786" providerId="ADAL" clId="{2B3A6DBD-6178-9146-A27C-9603072F223C}"/>
    <pc:docChg chg="undo custSel modSld">
      <pc:chgData name="Martin Gremeaux-Bader" userId="b22552c5-8c31-49a1-9339-d3b2c60ed786" providerId="ADAL" clId="{2B3A6DBD-6178-9146-A27C-9603072F223C}" dt="2024-02-20T08:33:50.713" v="115" actId="1076"/>
      <pc:docMkLst>
        <pc:docMk/>
      </pc:docMkLst>
      <pc:sldChg chg="addSp delSp modSp mod">
        <pc:chgData name="Martin Gremeaux-Bader" userId="b22552c5-8c31-49a1-9339-d3b2c60ed786" providerId="ADAL" clId="{2B3A6DBD-6178-9146-A27C-9603072F223C}" dt="2024-02-20T08:33:50.713" v="115" actId="1076"/>
        <pc:sldMkLst>
          <pc:docMk/>
          <pc:sldMk cId="2822125265" sldId="257"/>
        </pc:sldMkLst>
        <pc:spChg chg="add del mod">
          <ac:chgData name="Martin Gremeaux-Bader" userId="b22552c5-8c31-49a1-9339-d3b2c60ed786" providerId="ADAL" clId="{2B3A6DBD-6178-9146-A27C-9603072F223C}" dt="2024-02-20T08:28:52.370" v="23" actId="478"/>
          <ac:spMkLst>
            <pc:docMk/>
            <pc:sldMk cId="2822125265" sldId="257"/>
            <ac:spMk id="2" creationId="{1CC1D94D-4EDC-56C3-4779-614F1440D10D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" creationId="{A7D36578-0D25-ACD0-9FC8-DA127FD1644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" creationId="{D6221CC3-A2C9-A9DF-ECE2-D0B4F57742C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" creationId="{CB382004-E766-7988-FAC3-8B48DED4768E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" creationId="{EA36C10B-ED31-D466-C4C9-74F941030DA3}"/>
          </ac:spMkLst>
        </pc:spChg>
        <pc:spChg chg="add del mod">
          <ac:chgData name="Martin Gremeaux-Bader" userId="b22552c5-8c31-49a1-9339-d3b2c60ed786" providerId="ADAL" clId="{2B3A6DBD-6178-9146-A27C-9603072F223C}" dt="2024-02-20T08:29:04.767" v="27" actId="767"/>
          <ac:spMkLst>
            <pc:docMk/>
            <pc:sldMk cId="2822125265" sldId="257"/>
            <ac:spMk id="7" creationId="{3FDAB3BC-FEBC-4621-EC98-9DF5925B782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" creationId="{87BF5B2C-5D14-28E9-7C09-2CA8F294858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9" creationId="{CB88D596-12F1-F6DD-73E7-99948773C97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0" creationId="{BEC694F4-8722-79D7-7B46-F25F6C5DAB67}"/>
          </ac:spMkLst>
        </pc:spChg>
        <pc:spChg chg="add mod">
          <ac:chgData name="Martin Gremeaux-Bader" userId="b22552c5-8c31-49a1-9339-d3b2c60ed786" providerId="ADAL" clId="{2B3A6DBD-6178-9146-A27C-9603072F223C}" dt="2024-02-20T08:31:52.080" v="77" actId="1076"/>
          <ac:spMkLst>
            <pc:docMk/>
            <pc:sldMk cId="2822125265" sldId="257"/>
            <ac:spMk id="11" creationId="{A9C9777E-C196-BF92-879F-0B1FE83BA65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2" creationId="{B17272D1-A9AA-86D5-1CC0-57BF8DD66097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3" creationId="{158D8FA2-B118-4A0C-DEFF-76CA66BC9E42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4" creationId="{E8E26079-8E70-FD90-5E2F-382A2E4C398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5" creationId="{6EFDAD82-6AF4-7EED-A456-C7C816084E70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6" creationId="{6893410F-28D2-91BD-D71E-7A309A9E804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7" creationId="{6EE3C3ED-F804-BE09-07D0-6D0097C7513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8" creationId="{74A96EA9-47D4-C8CF-F7C3-999DB9C7C9C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19" creationId="{FC6A132C-20E1-05BA-475A-32FF5DD53F5A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0" creationId="{E4B1D522-846E-3D14-81CE-06FE32AC0CD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1" creationId="{A8FE597E-0211-1F66-6055-AEB22ABA4A3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2" creationId="{2D8AA530-6214-7666-CFCD-B76DD69307E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3" creationId="{AB24E24D-27D0-F48A-0B2C-02104CA141D4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4" creationId="{A7F94DD6-992C-0473-7468-CC3C139D84B5}"/>
          </ac:spMkLst>
        </pc:spChg>
        <pc:spChg chg="add mod">
          <ac:chgData name="Martin Gremeaux-Bader" userId="b22552c5-8c31-49a1-9339-d3b2c60ed786" providerId="ADAL" clId="{2B3A6DBD-6178-9146-A27C-9603072F223C}" dt="2024-02-20T08:32:00.165" v="81" actId="20577"/>
          <ac:spMkLst>
            <pc:docMk/>
            <pc:sldMk cId="2822125265" sldId="257"/>
            <ac:spMk id="25" creationId="{0902EBA6-7DAF-97B3-9B31-69C9F4D28BF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6" creationId="{F02D5976-14A4-B064-2246-A2E33BDB2F31}"/>
          </ac:spMkLst>
        </pc:spChg>
        <pc:spChg chg="add mod">
          <ac:chgData name="Martin Gremeaux-Bader" userId="b22552c5-8c31-49a1-9339-d3b2c60ed786" providerId="ADAL" clId="{2B3A6DBD-6178-9146-A27C-9603072F223C}" dt="2024-02-20T08:31:57.313" v="79" actId="20577"/>
          <ac:spMkLst>
            <pc:docMk/>
            <pc:sldMk cId="2822125265" sldId="257"/>
            <ac:spMk id="27" creationId="{D9CEFCE4-5ABC-08F7-5DCD-6FE81F42176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28" creationId="{62BD9C9D-C227-8D87-4B21-2FAFD1327BEE}"/>
          </ac:spMkLst>
        </pc:spChg>
        <pc:spChg chg="add mod">
          <ac:chgData name="Martin Gremeaux-Bader" userId="b22552c5-8c31-49a1-9339-d3b2c60ed786" providerId="ADAL" clId="{2B3A6DBD-6178-9146-A27C-9603072F223C}" dt="2024-02-20T08:32:05.772" v="85" actId="20577"/>
          <ac:spMkLst>
            <pc:docMk/>
            <pc:sldMk cId="2822125265" sldId="257"/>
            <ac:spMk id="29" creationId="{5B000F41-D185-CC7B-FB83-0F9F9EF286D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0" creationId="{82474360-40BD-64AB-94FC-D980B14C7233}"/>
          </ac:spMkLst>
        </pc:spChg>
        <pc:spChg chg="add mod">
          <ac:chgData name="Martin Gremeaux-Bader" userId="b22552c5-8c31-49a1-9339-d3b2c60ed786" providerId="ADAL" clId="{2B3A6DBD-6178-9146-A27C-9603072F223C}" dt="2024-02-20T08:32:02.868" v="83" actId="20577"/>
          <ac:spMkLst>
            <pc:docMk/>
            <pc:sldMk cId="2822125265" sldId="257"/>
            <ac:spMk id="31" creationId="{4E30D255-294C-343B-F53D-728266EA4FA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2" creationId="{821BCFD3-AACE-2DE2-1CB4-E9E4399953B7}"/>
          </ac:spMkLst>
        </pc:spChg>
        <pc:spChg chg="add mod">
          <ac:chgData name="Martin Gremeaux-Bader" userId="b22552c5-8c31-49a1-9339-d3b2c60ed786" providerId="ADAL" clId="{2B3A6DBD-6178-9146-A27C-9603072F223C}" dt="2024-02-20T08:32:11.281" v="89" actId="20577"/>
          <ac:spMkLst>
            <pc:docMk/>
            <pc:sldMk cId="2822125265" sldId="257"/>
            <ac:spMk id="33" creationId="{EBB9ABE7-14E1-A8A3-2E25-51CF7EB0158D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4" creationId="{5EF3CE68-70B3-7510-5E69-3987F7E9DA36}"/>
          </ac:spMkLst>
        </pc:spChg>
        <pc:spChg chg="add mod">
          <ac:chgData name="Martin Gremeaux-Bader" userId="b22552c5-8c31-49a1-9339-d3b2c60ed786" providerId="ADAL" clId="{2B3A6DBD-6178-9146-A27C-9603072F223C}" dt="2024-02-20T08:32:08.312" v="87" actId="20577"/>
          <ac:spMkLst>
            <pc:docMk/>
            <pc:sldMk cId="2822125265" sldId="257"/>
            <ac:spMk id="35" creationId="{0F8256F1-BE72-BA7C-F9F9-3486AEEAB342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6" creationId="{CEF8AAB8-74C8-856F-3123-DD416F297D00}"/>
          </ac:spMkLst>
        </pc:spChg>
        <pc:spChg chg="add mod">
          <ac:chgData name="Martin Gremeaux-Bader" userId="b22552c5-8c31-49a1-9339-d3b2c60ed786" providerId="ADAL" clId="{2B3A6DBD-6178-9146-A27C-9603072F223C}" dt="2024-02-20T08:32:17.445" v="93" actId="20577"/>
          <ac:spMkLst>
            <pc:docMk/>
            <pc:sldMk cId="2822125265" sldId="257"/>
            <ac:spMk id="37" creationId="{385842CD-BDB0-1C56-9EDF-E106FB223BE4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38" creationId="{FE52DFE8-80CD-7225-BF44-C85A287FFD54}"/>
          </ac:spMkLst>
        </pc:spChg>
        <pc:spChg chg="add mod">
          <ac:chgData name="Martin Gremeaux-Bader" userId="b22552c5-8c31-49a1-9339-d3b2c60ed786" providerId="ADAL" clId="{2B3A6DBD-6178-9146-A27C-9603072F223C}" dt="2024-02-20T08:32:14.683" v="91" actId="20577"/>
          <ac:spMkLst>
            <pc:docMk/>
            <pc:sldMk cId="2822125265" sldId="257"/>
            <ac:spMk id="39" creationId="{114DF4D9-1932-871F-CDA2-5EF0861CA80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0" creationId="{830A2D25-1C49-411A-CE6B-C807744A4385}"/>
          </ac:spMkLst>
        </pc:spChg>
        <pc:spChg chg="add mod">
          <ac:chgData name="Martin Gremeaux-Bader" userId="b22552c5-8c31-49a1-9339-d3b2c60ed786" providerId="ADAL" clId="{2B3A6DBD-6178-9146-A27C-9603072F223C}" dt="2024-02-20T08:32:22.511" v="97" actId="20577"/>
          <ac:spMkLst>
            <pc:docMk/>
            <pc:sldMk cId="2822125265" sldId="257"/>
            <ac:spMk id="41" creationId="{E7498108-05CD-C243-B119-A0D2E7ACC9E0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2" creationId="{19D79A97-2B2E-F656-237A-AB3A2BF36C03}"/>
          </ac:spMkLst>
        </pc:spChg>
        <pc:spChg chg="add mod">
          <ac:chgData name="Martin Gremeaux-Bader" userId="b22552c5-8c31-49a1-9339-d3b2c60ed786" providerId="ADAL" clId="{2B3A6DBD-6178-9146-A27C-9603072F223C}" dt="2024-02-20T08:32:19.923" v="95" actId="20577"/>
          <ac:spMkLst>
            <pc:docMk/>
            <pc:sldMk cId="2822125265" sldId="257"/>
            <ac:spMk id="43" creationId="{971567DA-9273-E8E8-9430-794A2B3FD7F9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4" creationId="{291430A1-F414-1D18-059A-22284588450C}"/>
          </ac:spMkLst>
        </pc:spChg>
        <pc:spChg chg="add mod">
          <ac:chgData name="Martin Gremeaux-Bader" userId="b22552c5-8c31-49a1-9339-d3b2c60ed786" providerId="ADAL" clId="{2B3A6DBD-6178-9146-A27C-9603072F223C}" dt="2024-02-20T08:32:28.467" v="101" actId="20577"/>
          <ac:spMkLst>
            <pc:docMk/>
            <pc:sldMk cId="2822125265" sldId="257"/>
            <ac:spMk id="45" creationId="{7E78DAF3-6D82-2CBC-74D2-F0A6281860CA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6" creationId="{B1219FF7-0FB3-1C26-C80A-72A9B6BBDEF3}"/>
          </ac:spMkLst>
        </pc:spChg>
        <pc:spChg chg="add mod">
          <ac:chgData name="Martin Gremeaux-Bader" userId="b22552c5-8c31-49a1-9339-d3b2c60ed786" providerId="ADAL" clId="{2B3A6DBD-6178-9146-A27C-9603072F223C}" dt="2024-02-20T08:32:24.951" v="99" actId="20577"/>
          <ac:spMkLst>
            <pc:docMk/>
            <pc:sldMk cId="2822125265" sldId="257"/>
            <ac:spMk id="47" creationId="{411F27D7-34DE-5328-809E-66ABB8C9A56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48" creationId="{D08E65B2-F273-7A50-2B8C-812926B86E64}"/>
          </ac:spMkLst>
        </pc:spChg>
        <pc:spChg chg="add mod">
          <ac:chgData name="Martin Gremeaux-Bader" userId="b22552c5-8c31-49a1-9339-d3b2c60ed786" providerId="ADAL" clId="{2B3A6DBD-6178-9146-A27C-9603072F223C}" dt="2024-02-20T08:32:34.752" v="105" actId="20577"/>
          <ac:spMkLst>
            <pc:docMk/>
            <pc:sldMk cId="2822125265" sldId="257"/>
            <ac:spMk id="49" creationId="{3A1BD481-2ED9-B15F-AE71-E25227920548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0" creationId="{3564E75E-FA76-00D0-D035-E30BAACF760B}"/>
          </ac:spMkLst>
        </pc:spChg>
        <pc:spChg chg="add mod">
          <ac:chgData name="Martin Gremeaux-Bader" userId="b22552c5-8c31-49a1-9339-d3b2c60ed786" providerId="ADAL" clId="{2B3A6DBD-6178-9146-A27C-9603072F223C}" dt="2024-02-20T08:32:31.569" v="103" actId="20577"/>
          <ac:spMkLst>
            <pc:docMk/>
            <pc:sldMk cId="2822125265" sldId="257"/>
            <ac:spMk id="51" creationId="{042C1AB7-A02A-29C2-C45C-77436E4001D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2" creationId="{7B20F788-2C4C-366B-3D10-F2CEF1895D88}"/>
          </ac:spMkLst>
        </pc:spChg>
        <pc:spChg chg="add mod">
          <ac:chgData name="Martin Gremeaux-Bader" userId="b22552c5-8c31-49a1-9339-d3b2c60ed786" providerId="ADAL" clId="{2B3A6DBD-6178-9146-A27C-9603072F223C}" dt="2024-02-20T08:32:40.929" v="109" actId="20577"/>
          <ac:spMkLst>
            <pc:docMk/>
            <pc:sldMk cId="2822125265" sldId="257"/>
            <ac:spMk id="53" creationId="{850DBEFB-A8D1-8373-96F4-7F84B9C1B75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4" creationId="{EE35F6A5-A9AF-EDA4-33A2-8EBC276E7186}"/>
          </ac:spMkLst>
        </pc:spChg>
        <pc:spChg chg="add mod">
          <ac:chgData name="Martin Gremeaux-Bader" userId="b22552c5-8c31-49a1-9339-d3b2c60ed786" providerId="ADAL" clId="{2B3A6DBD-6178-9146-A27C-9603072F223C}" dt="2024-02-20T08:32:37.762" v="107" actId="20577"/>
          <ac:spMkLst>
            <pc:docMk/>
            <pc:sldMk cId="2822125265" sldId="257"/>
            <ac:spMk id="55" creationId="{D8CC603C-A4C9-33EC-2B51-52879103B4E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6" creationId="{D19BA9EC-A377-6005-805A-96BE0EB8520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7" creationId="{3895DE30-D290-1122-C509-B8D70319DD6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58" creationId="{EB2878CC-4FFD-2366-DC99-C8B6923BF363}"/>
          </ac:spMkLst>
        </pc:spChg>
        <pc:spChg chg="add mod">
          <ac:chgData name="Martin Gremeaux-Bader" userId="b22552c5-8c31-49a1-9339-d3b2c60ed786" providerId="ADAL" clId="{2B3A6DBD-6178-9146-A27C-9603072F223C}" dt="2024-02-20T08:33:50.713" v="115" actId="1076"/>
          <ac:spMkLst>
            <pc:docMk/>
            <pc:sldMk cId="2822125265" sldId="257"/>
            <ac:spMk id="59" creationId="{3C782A3A-2CD8-838D-3991-436A0BF7F8D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0" creationId="{C8F4FBD7-A676-328E-8149-6D1342EE8061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1" creationId="{74A5D334-38A3-9844-3548-DDB2769885F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2" creationId="{09CF0121-FC07-1BB1-F00C-1E238E85379F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3" creationId="{7CD44B6C-D166-61AE-235D-685DEEBF516B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4" creationId="{BC456DE0-CFD5-3A3D-6A0E-E792E8DD03B5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5" creationId="{49209C7C-0ABA-FA99-4322-AC62790FA4D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6" creationId="{F1270558-FC47-A4C0-C515-CF38CC77A1CE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7" creationId="{8C57A9E4-2B8F-E659-A085-B73C4B5F5F8B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8" creationId="{802581DA-080B-D6A1-50B7-70276572E518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69" creationId="{5CEEA058-D4D6-54C6-6BF8-AC3E3A32DED9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0" creationId="{7FE897E8-EB9C-9095-889D-856C2A8C617F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1" creationId="{71F1B319-4745-460A-E008-20EA70EEA69E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2" creationId="{2D82076D-73A1-45F3-3610-A4A2372D5E70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3" creationId="{D117FE93-4A4A-6BAC-729F-5241EC144DFE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4" creationId="{4925030D-41D2-BBF8-601E-9804D610C27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5" creationId="{1B75DEC8-F28D-3E63-F5A7-BB6420336DD6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6" creationId="{E704AFF7-D6EE-D09D-EB55-C8082B260987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7" creationId="{82E6393E-6A57-BA20-CB7F-C513104918F8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8" creationId="{760EF51A-3B2D-B56B-DDF5-918BCBFB21EA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79" creationId="{2A575BC8-D737-88F9-F276-D7758B3F461C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0" creationId="{18A37725-37FB-F5FB-5159-B92D39B30CD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1" creationId="{C4163783-D477-D125-7352-DA5DC6F1B5B3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2" creationId="{AB433941-7A04-AB07-9B68-05AF58ABBBB9}"/>
          </ac:spMkLst>
        </pc:spChg>
        <pc:spChg chg="add mod">
          <ac:chgData name="Martin Gremeaux-Bader" userId="b22552c5-8c31-49a1-9339-d3b2c60ed786" providerId="ADAL" clId="{2B3A6DBD-6178-9146-A27C-9603072F223C}" dt="2024-02-20T08:31:36.064" v="75" actId="122"/>
          <ac:spMkLst>
            <pc:docMk/>
            <pc:sldMk cId="2822125265" sldId="257"/>
            <ac:spMk id="83" creationId="{02C23EE8-A9E1-F1A4-E502-6DF10DD3E1BA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4" creationId="{5A2CED55-4BA1-2934-B51E-42E7DBCADE8C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5" creationId="{409CAA12-4D55-9C67-D4FC-74683C07D935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6" creationId="{CA3346DC-F059-AED3-7850-FE6014F42A00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7" creationId="{E90958FF-6067-2306-58BD-4559606C7081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8" creationId="{E9D72230-6572-7AEE-CDC4-CDD33E9B36A2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89" creationId="{71F737D1-1A2A-0AAC-7AE8-BBCCD9A5675F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0" creationId="{B11C99A6-C684-B84E-50B1-99979373D31C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1" creationId="{B359911A-FA70-185C-0ED6-CB02076F684C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2" creationId="{6709D469-7A40-0EFB-DA0A-65B7CC4306E6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3" creationId="{F8DD7657-3FBE-17B3-2B50-B4EE2318548F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4" creationId="{7230EF04-823D-6AEB-43CC-59226B7D5146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5" creationId="{E2606B52-1EBE-06B2-5641-DFDF011D353D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6" creationId="{B2696EAF-B305-34A5-6FDA-F860B1D8A13D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7" creationId="{5241ECFC-9A20-ABC6-2143-FDE8C60D0EDE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8" creationId="{F97D593A-27E4-BC1D-FF96-93610172DE24}"/>
          </ac:spMkLst>
        </pc:spChg>
        <pc:spChg chg="add del mod">
          <ac:chgData name="Martin Gremeaux-Bader" userId="b22552c5-8c31-49a1-9339-d3b2c60ed786" providerId="ADAL" clId="{2B3A6DBD-6178-9146-A27C-9603072F223C}" dt="2024-02-20T08:33:03.791" v="112"/>
          <ac:spMkLst>
            <pc:docMk/>
            <pc:sldMk cId="2822125265" sldId="257"/>
            <ac:spMk id="99" creationId="{61D216C7-11A8-8DA4-988A-FD6157EEAAE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10.35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24575,'0'69'0,"0"28"-328,12-24 0,7 13 0,0 1 0,-2 6 0,-1 3 0,3 9 164,-5-30 0,1 5 0,1 4 0,1 2 0,0 1 0,0-2 0,0 3 0,2 0 0,0 1 0,0 1 0,-1 2 0,0 3 41,-4-11 0,-1 2 0,0 2 0,0 1 0,-1 1 0,1 1 0,0 0 0,0-1 0,1 5 0,1-1 0,0 2 0,0-1 0,0 2 0,-1 0 0,0 1 0,0 2 24,-2-13 1,-1 1 0,1 1-1,-1 0 1,0 2 0,0-1-1,-1 1 1,1 0 0,-2-1-1,1 0-11,0 8 1,0 0 0,-1 0 0,0-1-1,-1 1 1,1 0 0,-1 0 0,0 0-1,1 1 11,-1-7 1,0 1 0,1 2-1,-1-1 1,0 1 0,0-2-1,0 0 1,-1-2 0,0-2-1,0-3-42,1 13 1,-2-6-1,1-2 1,-1-1-1,0 2 1,0 4-1,0 5 51,-2-14 1,1 6-1,0 5 1,0 2 0,-1 1-1,1 1 1,-1-2 0,0-2-1,0-5 1,-1-6-1,0-6-107,1 24 0,-1-14 1,0-3-1,-1 3 0,1 12 98,-1-19 1,0 8 0,0 6-1,0 3 1,0 3 0,-1-1-1,1-1 1,-1-3 0,1-6-1,-1-7-65,-1 9 0,0-8 0,0-4 0,0-1 0,0 2 0,0 5 23,0 4 1,0 4-1,0 1 1,0 2-1,0 0 1,0-1-1,0-2 0,0-5 1,0-1-1,0-2 1,0 1-1,0 1 1,0 2-1,0 3 69,0-9 1,0 4 0,0 1 0,0 2 0,0 0 0,1 1 0,-2-2 0,1-2 0,0-2 71,-2 12 0,1-2 0,-1-1 0,-1-1 0,1-1 0,1 0 0,-1 1 0,2-1 0,-1 1 0,2-1 0,-1 0 0,-1 0 0,1-1 0,-2-2 0,0-5 0,-2 0 0,0 0 0,0-2 0,0-1 0,0-1 0,2-2 0,1 15 0,0-3 0,2-2 0,-2 1 0,0 5 0,-2-3 0,-1 3 0,0 2 0,0 1 0,-1 0 0,2-2 0,0-3 0,0 0 0,1-1 0,0 0 0,0-1 0,0 0 0,-1-5 0,1 0 0,0-1 0,0-1 0,-1 0 0,0-1 0,-1 12 0,0 0 0,0-2 0,-1 0 0,1-1 92,-1-4 0,1 1 1,0-2-1,-1-3 0,0-4-92,0-1 0,0-5 0,-1-1 0,0 0 245,-1 4 1,-1 2 0,0-3 0,1-5-228,-2-3 0,1-4 1,-1-2 472,-2 24 1,-1-1-1,0 6 1,-2-6-434,2-38 0,-1-1 433,2 12 1,1-1 491,-11 32 0,8-18-315,3-17-668,9-9 983,-4-6 0,5-6 0,0-2 0,0-5 0,0 0 0,0-6 0,0-4 0,0-3 0,0-7-870,0 3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29.53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80 24575,'0'86'0,"0"-24"0,0 5 0,0 6 0,0 4-492,0 12 0,0 0 0,0-10 0,0-3 0,0-2 0,0-2 441,0-3 0,0-5 51,0 15 718,0 4-718,0-42 0,0 23 0,0-14 983,0-8-68,0-12-477,0-12-438,0-6 0,16-8 0,20 5 0,38-2 0,-25 3 0,5 0-492,10-1 0,5-2 164,-2 1 0,6 0 0,-4 0 254,6 0 0,1-1 74,1-3 0,5 0 0,-4-1-492,4 0 0,0 0 164,-15-3 0,4 0 0,-2 0 173,30 0 1,-3 0 154,-3 0 0,-4 0-396,-23 0 1,-2 0 395,0 0 0,-2 0 0,23 0-3,7 0 3,-25 0 983,-12 0-204,-24 0 204,-2 0 0,-16 0 0,-1 0-511,-4 0-468,-1-4-4,-2-7 0,2-8 0,-6-13 0,4-10 0,-5-24 0,0-10 0,0 7 0,0-4-492,0 17 0,0-1 71,-7-40 0,-2-3 421,1 23 0,-2 2 0,-2-1 0,-1-1 0,-2-5 0,0 4-314,5 28 0,-1 2 314,0-9 0,0 3 0,-7-20 0,11 22 0,-2 11 0,8 22 983,-7 5-201,7 7-93,-9 6-689,2-3 0,-3 4 0,-4 4 0,-3 1 0,-5 8 0,-18 3 0,-10 12 0,-23 3 0,-18 2-492,42-14 0,-2 1 433,-4-2 0,1-1 59,-39 11 0,40-11 0,1-2 0,-24 5-188,-13 5 188,25-6 0,13-3 0,11-6 0,17-4 0,6-2 983,6-4-874,4 0 89,0 0-198,-10 0 0,-1 0 0,-10 0 0,-6 0 0,-31-25 0,10 9 0,-19-20 0,28 12 0,2 1 0,-2-4 0,2 1 0,0 0 0,7 5 0,-4-5 0,12 6 0,7 6 0,10 2 0,4 4 0,3 3 0,-2 2 0,51 48 0,-3-11 0,31 18 0,10 3-492,-31-23 0,2-2 385,8 2 0,6 3 1,0-1 106,24 11 0,-2-2 0,-7-4 0,0-2 0,9 1 0,-5-4 0,-36-13 0,-4-3 0,37 2 0,-25-4 0,-19-6 0,-10-4 0,-15-2 0,-1-4 0,-34-15 983,-9-11-662,-45-25-321,31 21 0,-1-2-492,-7-4 0,-2 0 395,-2 3 1,-1 1 96,-3 1 0,-1 3 0,0 2 0,1 3 0,12 9 0,-1 3 0,-24-4 0,3 3-689,0 11 689,-2-3 0,1 0 0,13 4-145,3 3 1,0 6 144,-4 23 0,16-7 0,2 5 0,-17 42 0,34-27 0,3 2-380,1 0 0,3 2 380,6 11 0,2 1 0,3-5 0,0 1 0,3 3 0,2 0 0,0-3 0,4-3 0,21 42 0,17-9 0,27-22 0,17-19 0,-34-27 0,3-5 0,-2-6 0,2-3 0,12 0 0,0-4 0,-3-4 0,-1-7-106,4-9 0,-1-6 106,1-5 0,-2-6 0,-3-8 0,-5-3 0,-13 9 0,-2 0 150,-2-2 1,-4 0-151,10-29 0,-4-7 0,-9 8 0,-19-3 278,-7 19-278,-14 3 777,-25 21-777,-24 14 0,10 10 0,-5 3 92,-8 0 0,-2 2-92,-4-2 0,-1 2 0,-5 4 0,3 3 0,19-1 0,3 4 51,-8 8 1,4 4-52,-11 19 0,-9 15 0,17 6 0,27-9 0,5 11 0,43-20 0,35 3 0,26-5-492,-22-26 0,3-4 375,-1 1 0,0-1 117,-8-6 0,0-1 322,6-1 0,-2-2-322,28 2 0,7-5 0,-18 0 254,-17 0-254,-9 0 0,-17-7 0,-3-3 983,-14-13-687,-1-1 229,-3-10-525,-4-2 0,-2-6 0,-4 0 0,0 6 0,0 6 0,0 8 0,0 4 0,0 5 0,28 49 0,-6-8 0,24 42 0,-12-24 0,5-6 0,-6-8 0,-10-15 0,-10-8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3:59.15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24575,'76'0'0,"7"0"0,0 0-984,8 0 695,9 0 289,-7 0 0,-21 0 152,4 0-152,-6 0 275,-18 0-275,32 0 0,-36 0 0,5 0 639,1 0-639,-11 0 207,0 0-207,-5 0 0,1 0 0,-14 0 0,4 0 0,-11 0 0,-5 0 0,-9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3:59.7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24575,'68'0'0,"0"0"0,17 0 0,-1 0 0,-23 0 0,0 0-492,30 0 0,1 0 0,-26 0 0,-3 0 0,2 0 0,0 0 259,0 0 0,-4 0 233,25 0 693,5 0-693,-24 0 0,-22 0 0,-17 0 983,-14 0-51,-3 0-932,-3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0.33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24575,'88'0'0,"-32"0"0,6 0 0,31 0 0,11 0-328,-23 0 0,5 0 0,4 0 82,-10 0 0,4 0 0,1 0 0,0 0 0,0 0 0,1 0 0,0 0 0,-4 0-82,14 0 0,-4 0 0,-5 0-164,13 0 0,-6 0 0,-12 0 0,-5 0 0,-19 0 0,-2 0 0,15 0 0,-3 0-332,18 0 824,-36 0 245,-25 0 1,-12 0 0,-9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0.88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24575,'56'0'0,"0"0"0,12 0 0,1 0 0,-10 0 0,1 0-492,19 0 0,1 0 0,-10 0 0,-2 0 0,-7 0 0,0 0 411,9 0 1,-3 0 80,18 0 731,0 0-731,-31 0 0,-27 0 0,-19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1.3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24575,'56'0'0,"0"0"0,10 0 0,5 0 0,13 0 0,3 0-492,-7 0 0,2 0 0,11 0 0,1 0 0,-6 0 0,-5 0 0,-25 0 0,0 0 0,17 0 0,-6 0-492,-11 0 400,12 0 584,-22 0 0,-29 0 0,-5 0 0,-11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1.8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24575,'58'0'0,"0"0"0,8 0 0,3 0 0,10 0 0,1 0-492,-15 0 0,2 0 0,27 0 0,-5 0-492,-4 0 748,-17 0 1,0 0 235,10 0 798,0 0-798,-26 0 0,-28 0 0,-15 0 0,-5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3.02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24575,'68'0'0,"0"0"0,-16 0 0,2 0 0,30 0 0,2 0 0,-24 0 0,-4 0 0,37 0 0,-37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3.57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24575,'65'0'0,"15"0"0,-17 0 0,7 0-492,10 0 0,1 0 0,-13 0 0,0 0 0,19 0 0,-5 0-492,0 0 955,-23 0 1,0 0 28,24 0 229,-8 0 1,-28 0 0,-22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4.0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24575,'79'0'0,"1"0"0,15 0 0,4 0-328,-30 0 0,2 0 0,2 0 0,13 0 0,4 0 0,0 0 0,6 0 0,0 0 0,-4 0 0,-19 0 0,-4 0 0,3 0 291,16 0 1,3 0-1,-7 0 37,-3 0 0,-3 0 0,-8 0 0,2 0 0,-7 0 0,-6 0 0,-7 0 0,20 0 0,-59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13.66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24575,'0'67'0,"0"-1"0,0 24 0,0 17 0,0-32 0,0 12 0,0 7 0,0 5 0,0 1 0,0-2-141,-1-11 1,1 0-1,0 0 1,0 2-1,0 3 1,0 3-1,1 4 51,-1-15 1,1 4-1,0 2 1,0 2 0,0 3-1,1 1 1,-1 0 0,1 1-1,0 1 1,0-2-1,0 0 0,1 2 1,0 2-1,0 1 1,1 0 0,-1 1-1,1-1 1,0 0 0,-1-1-1,1-2 1,-1-1-1,0-2-20,0 5 1,0-2 0,-1-1 0,1-2-1,-1-1 1,1 0 0,-1 0 0,1-1-1,0 2 0,1 0 1,-1 0 0,1 1 0,0 0-1,0-1 1,0-1 0,0-1 0,-1-3-1,0-2-31,0 4 1,-1-2-1,0-3 1,0-1-1,0-1 1,-1 1-1,1 0-23,-1 15 0,-1 0 0,0-1 0,0 0 0,1 0 0,0-2 0,1-6 0,0-1 0,1-1 0,0 0 0,-1-1 0,-1-1-33,0 17 0,-1 2 1,0-2-1,0-7 0,-1-13-295,1 18 0,0-7 164,0 2 0,0 6 0,0-10-164,0-13 0,0-6 0,0 9 0,0-3 325,0-23 1,0-7 1149,0 13 0,0-33 0,0-7-738,0-12 1,0-8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4.6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8191,'31'0'0,"17"0"983,20 0-492,-15 0 1,3 0-1,-2 0 1,1 0-1,20 0 1,-4 0 162,-3 0-654,-10 0 0,-1 0 0,4 0 983,12 0 0,-26 0-738,-13 0 1,-24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5.11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24575,'74'0'0,"-26"0"0,5 0 0,23 0 0,7 0-492,13 0 0,5 0 369,-22 0 0,3 0 0,-7 0 0,-5 0 0,-6 0 0,-5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5.64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8191,'56'0'0,"22"0"491,-25 0 1,4 0-1,16 0 1,1 0-1,-10 0 1,1 0-1,27 0 1,-1 0-1,-29 0 1,-2 0-82,6 0 1,0 0-215,-5 0 1,-8 0-1,-15 0 1,11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6.16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24575,'94'0'0,"-40"0"0,3 0 0,21-1 0,1 2-492,-15 1 0,1 2 0,23 3 0,-5 2 246,2 0 0,2 5 0,-62-14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7.39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24575,'54'0'0,"-1"0"0,18 0 0,4 0 0,9 0 0,6 0-328,-11 0 0,4 0 0,2 0 0,1 0 0,1 0 0,-3 0 0,-14 0 0,-3 0 0,2 0 0,16 0 0,2 0 0,-12 0-656,24 0 492,-13 0 0,0 0-492,10 0 492,-31 0 0,0 0 737,24 0 1,-24 0 0,-40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7.8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24575,'84'0'0,"-35"0"0,6 0 0,9 0 0,7 0 0,3 0-328,6 0 0,3 0 0,3 0 82,-12 0 0,3 0 0,0 0 0,-4 0 105,11 0 1,-3 0-1,-7 0 1,6 0-1,-13 0 1,-8 0-1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8.31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24575,'69'0'0,"0"0"0,14 0 0,3 0 0,10 0 0,-5 0 0,-30 0 0,-4 0 0,-5 0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8.80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8191,'41'0'0,"13"0"983,32 0-492,-23 0 1,2 0-1,-11 0 1,3 0-1,27 0 1,0 0-419,-21 0 1,-4 0 0,38 0 0,-27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9.2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8191,'44'0'0,"23"0"491,-16 0 1,5 0-1,12 0 1,4 0-1,25 0 1,-1 0-102,-28 0 1,-1 0-391,34 0 0,-9 0 0,-24 0 0,8 0 0,-8 0 0,-43 0 0,25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09.8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24575,'59'0'0,"-4"0"0,24 0 0,-22 0 0,2 0 0,-8 0 0,-1 0 0,3 0 0,-2 0 0,11 0 0,-45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16.0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9 24575,'77'-2'0,"-1"0"0,-10 0 0,4 1 0,6 0-246,5 1 0,7 0 0,4 0 0,3 0 49,-5 0 0,3 0 1,3 0-1,1 0 0,1 0 33,-8 0 0,1 0 0,1 0 0,1 0 0,1 0 0,2 0 23,-4 0 1,1 0-1,1 0 1,2 0-1,-1 0 1,0 0-1,-2 0 0,-2 0 1,0 0-1,0 0 1,-1 0-1,-1 0 1,-1 0-1,-2 0-23,0 0 0,-1 0 0,-3 0 0,1 0 0,-1 0 0,2 0 0,7 0 0,3 0 0,1 0 0,-3 0 0,-5 0 0,-10 0-164,10 0 0,-11 0 0,7 0 82,15 0 0,10 0 0,-3 0 0,-18 0-246,-16 0 0,-4 0 164,14 0 0,8 0 0,-12 0-164,-22 0 0,-5 0 983,20 0 1,-3 0-15,3 0 506,-27 0 0,-31 0 0,-9 0 0,-14 21 0,-2 64-492,8-6 1,1 15-738,2-17 0,0 8 0,0 6 0,1 2 49,0-2 0,1 4 1,0 2-1,1 3 0,-1 2 56,0-17 1,0 1-1,0 2 1,0 2-1,0 0 1,0 2-1,0 0 18,0-2 0,0 2 0,0 2 0,0 0 0,0 0 0,0-1 0,0-2 0,0-3-41,0 10 0,0-3 0,-1-3 0,1 1 0,0 1 0,1 4 41,0-11 0,0 5 0,1 3 0,-1 0 0,1 0 0,0-5 0,0-4 0,0-7-123,0 18 0,0-12 0,1 0 0,1 8 82,1-2 0,1 10 0,0 3 0,1-1 0,0-7 0,-1-12-164,1 4 0,0-12 0,0 6 82,1 7 0,0 9 0,1-2 0,-2-11-246,2 15 0,-1-9 983,0 6 1,0-4-234,0-16 0,-1-9 725,1 10 0,2-14 0,-9-16 0,9-5 0,-9 19 0,9 6-492,-6-19 1,0 3-1,3 4 1,0 2-1,-2 13 1,-2 0-1,1-16 1,-1-1-1,-3 15 1,0-2 451,0 20-943,0-35 0,0-2 0,0 17 0,0-12 0,0-19 0,0-11 0,0-7 983,0-11-622,3 4 314,15 35-675,4-5 0,10 31 0,-4-8 0,-5-6 0,-1-1 0,-5-14 0,-3-9 0,-4-10 0,-2-6 0,1-6 0,-5-4 0,-1 2 0,-3 8 0,0-9 0,0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1.0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24575,'53'0'0,"0"0"0,0 0 0,1 0 0,1 0 0,1 0-492,-1 0 0,0 0 50,7 0 0,-3 0 442,13 0 301,-20 0 1,-3 0-302,-6 0 0,3 0 0,-21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1.57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24575,'72'0'0,"18"0"0,13 0-328,-27 0 0,1 0 0,8 0 82,2 0 0,8 0 0,3 0 0,1 0 49,-12 0 0,4 0 1,0 0-1,-2 0 0,-3 0-49,3 0 0,-5 0 0,0 0 0,6 0 49,7 0 0,7 0 1,2 0-1,-7 0 0,-11 0-131,-12 0 0,-9 0 0,6 0 82,16 0 0,9 0 0,-2 0 0,-17 0-246,-15 0 0,-4 0 164,9 0 0,6 0 0,-9 0-656,24 0 1180,-24 0 1,-4 0-1,-9 0 1,-4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2.11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24575,'67'0'0,"-19"0"0,5 0 0,19 0 0,6 0-492,20 0 0,1 0 0,-16 0 0,1 0 164,-11 0 0,4 0 0,-5 0-164,8 0 0,-4 0 214,-1 0 1,-1 0 623,-2 0 1,-8 0-347,6 0 219,0 0 1,-34 0-1,-24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2.94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24575,'56'0'0,"0"0"0,-2 0 0,3 0 0,25 0 0,0 0-492,-23 0 0,1 0 0,31 0 0,1 0 0,-26 0 0,0 0 279,25 0 1,-3 0 212,-34 0 0,-3 0 491,8 0 1,-4 0-479,-1 0 555,11 0-568,-32 0 0,-10 0 0,-18 0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3.4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24575,'63'0'0,"0"0"0,6 0 0,5 0 0,-8 0 0,4 0 0,1 0-328,5 0 0,1 0 0,-2 0-164,24 0 0,-1 0 164,-22 0 0,2 0 0,-10 0-164,-14 0 0,-3 0 0,20 0 0,-1 0 246,13 0 0,-33 0 0,-9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3.9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8191,'24'0'0,"34"0"983,5 0-492,-15 0 1,6 0-1,17 7 1,-1 1-247,25 0 1,-9 8 0,-61-11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4.55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24575,'76'0'0,"8"0"0,7 0 0,-39 0 0,-2 0 0,25 0 0,9 0 0,-38 0 0,1 0 0,-20 0 0,-20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6.12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24575,'45'0'0,"9"0"0,12 0 0,14 0 0,-30 0 0,2 0 0,3 0 0,4 0-492,9 0 0,6 0 164,-3 0 0,6 0 0,-2 0-164,23 0 0,2 0 369,-3 0 0,6 0 0,-14 0 0,-25 0 0,-7 0 0,2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6.61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24575,'94'0'0,"-30"0"0,4 0 0,2 0 0,1 0-492,-6 0 0,2 0 0,20 0 0,-5 0 246,-5 0 0,10 0 0,-62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7.13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24575,'71'0'0,"0"0"0,6 0 0,3 0 0,17 0 0,0 0-492,-24 0 0,1 0 328,-4 0 0,5 0 0,-14 0 0,3 0 0,28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18.20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275 482 24575,'-2'56'0,"0"-1"0,-1 34 0,2-22 0,2 2-492,-1-4 0,0 0 0,0 13 0,0 2 0,0 4 0,0-1 0,0-8 0,0-5 464,0-15 1,0-1 27,0 9 0,0-2 599,0 19-599,0-25 0,0 0 0,0 28 0,0-10 0,0-16 0,0-8 983,0-14 0,0 0 0,0-16-916,0 3 309,0-13-376,0 7 0,0-7 0,0 3 0,-4-4 0,3 4 0,-10 1 0,0 10 0,-3 1 0,-4 4 0,3 1 0,-4 0 0,-1 5 0,0-4 0,0 5 0,1-7 0,-1 7 0,1-5 0,3 0 0,2-3 0,6-8 0,-2 3 0,5-9 0,1-1 0,4-4 0,0 0 0,0 3 0,0-2 0,0 1 0,11-2 0,-5-4 0,12 4 0,2 6 0,18 15 0,12 20 0,-1-7 0,5 6-492,-2 6 0,3 5 164,-6-12 0,4 2 0,-1 3 114,2 6 0,1 3 0,-2-2-114,-7-9 0,0-2 0,1 2 0,12 12 0,2 3 0,-1-2 34,-8-9 1,-1-1-1,0 1 294,5 7 0,0 1 0,-1-3 0,11 9 0,-4-3-492,-3 2 0,-3-5 419,-17-22 0,-1-3 21,0 1 1,-1-1 51,20 25 983,-25-29 0,-8-3 0,-11-17 0,0-1 0,-9-10 0,-1-21-342,-3 2-641,0-14 153,0 8-153,0-1 0,0-5 0,0-27 0,0-3 0,0-10-492,0-26 0,0-9 164,1 27 0,-1-3 0,-1-5 82,0 1 0,-2-6 0,-1-1 0,2 1 0,2 2 0,0 0 0,0 0 0,-2 1 0,-4 3 0,-1 0 0,0 0 0,1-2 0,2-13 0,2-3 0,-1 0 0,-2 6 0,-3 19 0,-2 3 0,0 1 0,1-3 0,2-15 0,2-4 0,-1 1 0,0 7-82,-3 3 0,-1 6 0,2-1 0,3-10 0,2-2 0,0 9-164,-4 13 0,1 2 0,5-19 0,0 1 331,-5 21 1,0 6 1143,4-26 0,-4 12 0,6 22 0,0 1 0,0 13 0,0 2 0,0 5 0,0 5 0,0-4 0,0 10 0,0-10 0,0 4-650,0-5-333,0-12 0,0 9 0,0-21 0,0 15 0,0-17 0,0 18 0,0-4 0,0 17 0,-3 5 0,2 7 0,-6 8 0,3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7.6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8191,'37'0'0,"46"0"983,-18 0-492,-16 0 1,3 0-1,2 0 1,0 0-1,-2 0 1,2 0-1,11 0 1,2 0-1,5 0 1,-1 0-1,-9 0 1,1 0-1,8 0 1,-2 0-296,-10 0 1,-5 0-1,18 0 1,-23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8.28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 8191,'24'0'0,"2"0"983,-13 0 0,4 0 0,6 0 0,-5 0 0,10 0 0,15 0 0,-9 0 0,26 0 0,-22 0 0,17 0 0,2 0 0,8 0 0,25 0 0,-5 0-492,-31 0 1,1 0-35,0 0 0,1 0-457,0 0 0,2 0 0,6 0 0,1 0-492,2 0 0,0 0 332,-1-2 1,2 4 159,25 17 0,-5 2 0,-5-11 0,-35 10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8.84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24575,'69'0'0,"-15"0"0,6 0-492,19 0 0,7 0 164,-10 0 0,5 0 0,1 0 0,8 0 0,2 0 0,-4 0 0,-15 0 0,-3 0 0,2 0 0,11 0 0,3 0 0,-6 0 7,4 0 1,-1 0 320,-11 0 0,4 0 0,-4 0 141,18 0 1,-6 0-142,-20 0 0,-3 0 0,-1 0 0,-7 0 0,3 0 0,12 0 245,-14 0 1,-35 0 0,6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19.90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8 24575,'54'-2'0,"0"0"0,14 0 0,3 1 0,14 1 0,4 0-328,-16 0 0,2 0 0,2 0 0,5 0 0,3 0 0,0 0 205,11 0 0,1 0 0,-10 0 0,-8 0 0,-7 0 0,-6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0.43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24575,'63'0'0,"34"0"0,-28 0 0,12 0-246,-7 0 0,10 0 0,3 0 0,-7 0-82,-3 0 0,-4 0 0,8 0 131,0 0 0,11 0 1,3 0-1,-1 0 0,-6 0-49,-4 0 0,-4 0 0,-1 0 0,4 0 49,-3 0 0,3 0 1,2 0-1,-2 0 0,-6 0-131,24 0 0,-6 0 0,-4 0 0,-15 0 0,-3 0 0,-6 0-164,-1 0 0,-4 0 295,-2 0 0,-3 0 1,26 0-1,-24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0.94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24575,'51'0'0,"0"0"0,14 0 0,4 0 0,10 0 0,4 0-123,-14 0 0,4 0 0,-7 0 0,-5 0 0,-4 0 0,-5 0 0,1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1.46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24575,'69'0'0,"4"0"0,1 0 0,-24 0 0,17 0 0,-27 0 0,4 0 0,-13 0 0,-9 0 0,-17 0 0,3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2.1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 24575,'70'0'0,"-21"0"0,4 0 0,11 0 0,10 0-246,3 0 0,14 0 0,4 0 0,-4 0 0,-14 0 0,-2 0 0,1 0 0,5 0 49,7-1 0,7 1 1,3-1-1,-2 1 0,-5 2-49,1 0 0,-5 2 0,-1 1 0,0 2 0,-1 3 0,1 3 0,-3 0 0,-5 0-82,0-2 0,-5-1 0,-4 4-164,17 14 0,-11-1-492,11-14 738,-8 23 0,-26-25 0,-2 14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2.79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8191,'27'0'0,"17"0"983,27 0-492,-19 0 1,5 0-1,20 0 1,2 0-513,-14 0 1,-1 0 20,13 0 0,-4 0 0,7 0 491,-23 0 1,0 0 443,13 0 48,6 0 0,-21 0-738,-25 0 1,-9 0 0,-14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3.33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24575,'72'0'0,"21"0"0,-23 0 0,8 0-328,-11 0 0,5 0 0,3 0 0,12 0 0,5 0 0,1 0 82,-14 0 0,2 0 0,-1 0 0,-4 0-82,4 0 0,-5 0 0,3 0 0,16 0 0,2 0 0,-8 0-164,0 0 0,-5 0 295,0 0 0,-6 0 1,19 0-1,-77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19.31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24575,'75'0'0,"0"0"0,0 0 0,4 0 0,1 0 0,7 0-246,6 0 0,6 0 0,5 0 0,-1 0 49,-18 0 0,0 0 1,1 0-1,2 0 0,2 0 33,-2 0 0,4 0 0,2 0 0,-1 0 0,-1 0 0,-5 0-33,0 0 0,-4 0 1,-2 0-1,2 0 0,3 0 33,2 0 0,5 0 0,2 0 0,-2 0 0,-5 0 0,-9 0-164,11 0 0,-10 0 0,7 0 131,-6 0 0,8 0 1,3 0-1,-3 0 0,-8 0-131,9 0 0,-8 0 0,4 0 82,-4 0 0,5 0 0,-2 0 0,-9 0-246,15 0 0,-7 0 0,12 0 0,-12 0 815,-32 0-323,32 0 983,-47 0-738,-13 0 1,-15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4.58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9 24575,'53'-2'0,"0"0"0,7 0 0,2 0 0,16 2 0,0 0-492,-14 0 0,2 0 0,24 0 0,2 0 0,-20 0 0,0 0 231,20 0 0,-3 0 261,-29 0 0,-4 0 360,8 0 1,-5 0-361,4 0 0,27 0 0,-49 0 0,-9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5.13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24575,'80'0'0,"-4"0"0,12 0 0,-7 0 0,6 0 0,0 0-328,-1 0 0,1 0 0,5 0 82,-4 0 0,5 0 0,0 0 0,-2 0 0,-10 0 0,-1 0 0,-2 0 0,0 0-82,20 0 0,-1 0 0,1 0 82,-17 0 0,3 0 0,-4 0 0,-10 0-246,-3 0 0,-3 0 164,4 0 0,6 0 0,-10 0-656,29 0 909,-34 0 0,-3 0 75,4 0 0,-32 0 0,-15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5.70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24575,'77'0'0,"-6"0"0,-18 0 0,2 0 0,41 0 0,-6 0 0,-11 0 0,-36 0 0,-6 0 0,-13 0 0,-15 0 0,-5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6.2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24575,'88'0'0,"-11"0"0,-2 0 0,-8 0 0,15 0 0,3 0 0,-33 0 0,-2 0 0,2 0 0,-2 0 0,13 0 0,-44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6.82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24575,'70'0'0,"23"0"0,-26 0 0,1 0-492,-13 0 0,1 0 0,28 0 0,1 0 65,-19 0 0,1 0-65,27 0 0,4 0 102,-10 0 1,-4 0 389,-15 0 0,-3 0 328,-6 0 0,-4 0-328,19 0 0,-24 0 0,-11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44:27.35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2 24575,'84'0'0,"-32"0"0,5 0 0,25 0 0,7 0-328,-20-1 0,2 1 0,3 1 0,12 6 0,4 2 0,0 2 0,4-2 0,1 0 0,0 6 82,-20 2 0,2 3 0,-2 1 0,-5-2-82,2-4 0,-4-2 0,-2 2-164,25 11 0,-7-1 415,-26-10 0,-9-4 0,-2 0 0,12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20.9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24575,'93'0'0,"-16"0"0,-25 0 0,2 0 0,35 0 0,-30 0 0,2 0 0,-8 0 0,-4 0 0,23 0 0,4 0 0,-30 0 0,5 0 0,-10 0 0,-17 0 0,4 0 0,1 0 0,14 0 0,-6 0 0,20 0 0,1 0 0,-10 0 0,9 0 0,1 0 0,-7 0 0,1 0 0,4 0 0,-20 0 0,-15 0 0,-8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21.5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24575,'66'0'0,"0"0"0,10 0 0,2 0 0,5 0 0,5 0-328,-15 0 0,3 0 0,-4 0-164,5 0 0,0 0 164,-5 0 0,5 0 0,-8 0-164,-6 0 0,-1 0 0,28 0 0,-2 0-22,11 0 514,-35 0 0,-6 0 0,-14 0 0,28 0 0,-41 0 0,-11 0 0,-12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23.97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132 304 24575,'-23'13'0,"-16"13"0,34-6 0,-30 27 0,26-14 0,-7 22 0,11 2 0,5 8 0,0 1 0,0 5 0,0-25 0,0 14 0,0-15 0,0 11 0,0-12 0,5 3 0,11-10 0,12 7 0,18-4 0,20 1 0,10-4-492,-23-16 0,3-1 360,1 2 1,0-2 131,8-1 0,3 0 0,3 0 0,0-2 0,-3-4 0,-1-3 0,5 2 0,-1-2 0,-4-5 0,-2-1 0,34 2-236,-41-6 0,-2 0 236,14 0-73,20-5 73,-25-12 0,-6-12 0,-9-11 983,-10-6-755,1-19-228,-11 2 0,-4-18 0,-8 0-230,-12-11 230,-2 42 0,-2-2 0,0-3 0,-4-1 0,-5 1 0,-4-1 0,-6-2 0,-4 2 0,-4 7 0,-5 1 0,-9-7 0,-1 3 0,-13-8 0,15 20 0,-2 2 0,-15 1-37,-14-18 37,-3 28 0,4-7 0,-21 26 0,11-3 0,-11 11 0,8 0 0,-11 0 0,-2 12 0,16 0 0,-7 19 0,31-7 0,-18 6 0,22-9 0,13-1 0,3-4 0,19 0 728,-6-5-728,11 1 120,1 0-120,2 1 0,2 5 0,-4 4 0,4 2 0,-4 11 0,8-5 0,-9 10 0,9-10 0,-8 10 0,8-10 0,-4 5 0,5-6 0,0-1 0,0 1 0,0-5 0,0 3 0,0-3 0,20 7 0,5 0 0,25-2 0,9-6 0,15 0 0,9-9 0,-33-4 0,-1-1 0,23 3 0,22-5 0,-33-2 0,13-5 0,-17 0 0,-15 0 0,-12 0 0,-12 0 0,-6 0 0,-4-4 0,-4-9 0,0-19 0,-14-6 0,-21-21 0,-20 5 0,-21-11 0,8 13 0,-10-3 0,25 19 0,-16-1 0,26 15 0,-2 6 0,17 11 0,-4 0 0,17 9 0,-1 37 0,12 13 0,-1-1 0,2 4-492,3-1 0,5 2 298,7 14 1,7 2-299,6-4 0,6-1 71,8 9 0,2-5 421,-6-22 0,1-3-318,2 7 1,1-5 317,28 4 0,7-1 0,5-21 0,-22-20 0,-3-6 983,-25-47-772,-11-18-211,-14 10 0,-3-4 366,-1-6 1,-2-3-367,-1-4 0,-2-1 0,-3 0 0,-5-1 0,-6-1 0,-6 2 0,-7 1 0,-7 5 0,-8 6 0,-3 4 0,10 9 0,-1 4 320,-4 6 1,-1 5-321,-19-9 0,-12 11 0,8 7 0,7 13 0,10 5 0,0 0 0,13 25 983,1 21-774,23 30-209,5 24-492,5-50 0,2 2 455,0 8 0,5 0 37,8-1 0,6-2 0,7 4 0,6-4 0,1-12 0,3-5-206,6 0 0,2-5 206,31 9 0,1-5 0,-4-14 0,-2-13 0,-25-12 0,1-33 0,-32-5 0,-4-59 0,-11 16 258,1 27 1,-2-1-259,-24-39 0,-18 6 0,4 48 0,-5 3 0,-1 1 0,-3 4 0,-6 8 0,-1 5 0,-33-9 0,24 16 0,1 5 0,-5 5 0,11-2 0,0 1 0,-4 3 423,-13 5-423,15 11 0,15 7 0,6 10 0,13-8 0,1-2 602,11-5-602,4-5 0,1-1 0,8-4 0,-4 0 0,4 3 0,0-3 0,0 3 0,0 0 0,0-2 0,0 6 0,0-1 0,0 3 0,0-7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04:38:24.7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24575,'74'0'0,"-1"0"0,21 0 0,12 0 0,-18 0 0,8 0 0,6 0 0,1 0-197,-15 0 0,1 0 1,2 0-1,2 0 0,4 0 56,-14 0 1,1 0-1,3 0 1,2 0-1,0 0 1,1 0-1,1 0 0,6 0 1,1 0-1,1 0 1,0 0-1,1 0 1,1 0-1,-1 0 18,-10 0 0,-1 0 0,1 0 0,0 0 0,0 0 0,1 0 0,0 0 0,1 0 0,5 0 0,3 0 0,0 0 0,1 0 0,-1 0 0,-2 0 0,-4 0 0,-4 0-41,2 0 0,-5 0 0,-3 0 0,0 0 0,0 0 0,4 0 23,-1 0 1,4 0-1,1 0 1,0 0-1,-1 0 1,-4 0-1,-5 0-105,23 0 0,-6 0 0,-4 0 0,1 0 0,-1 0 0,-1 0 0,-1 0 0,1 0 0,5 0 0,3 0 0,-6 0 0,-14 0-246,-7 0 0,-3 0 164,5 0 0,8 0 0,-10 0-164,-13 0 0,-5 0 983,12 0 1,-2 0-183,27 0 674,-35 0-738,-23 0 1,-21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41C38-E579-36F9-C691-9EC439BD7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876B1E-D8C8-4334-C544-D49CFDB6E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E5CB26-494A-6071-6291-75D6D163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1F84A-2B80-B80D-7326-A9341B00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9D2FCA-C2E7-FF35-47F2-2AF82D07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B81FE-FCD9-0C78-24C1-A549BFB3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1C4676-47B4-66B1-2F37-C9BAA512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B1210-F8FD-7301-B3D4-AA2EC295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F663F-3801-1950-3D2D-4D9788F6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6BF49A-370D-5FD1-4A43-C24E38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2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AD095-7318-F605-2614-9C1F3F6F7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EF5AE5-5CBF-387E-C297-4885A8ACC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09CAD4-2A9C-198F-A309-3F824752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980F0-B738-7BD9-4377-42D672A0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E3FDA-2C6D-FE50-0F86-59F164ED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A52CA3-E539-7538-12C1-9CD2A7FD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05DDC-E18E-A463-CBBA-E3616DB9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0F44DB-E80A-B3A7-24F1-F2FAA750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86B8B-1A8A-4992-4CDF-9F1FBF8D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DCF51-AB90-C117-F5A2-ED17668D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48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DF354-AFF7-0E41-9ACE-C3675B0F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FCE7A4-F49E-BF75-E36A-058F185E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5593F-08CE-8D06-405E-EF862D4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5C3EC-951D-1E0E-A096-296A8C41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1A7D7-2ADC-986A-C986-0AA75B2BA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79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7A47C-AC56-BFE6-4B6C-07FAEC9D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F75A6-D81C-1476-A5DF-11D2318A7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D3699C-8F5A-9A83-C354-58A15789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1ADC4-00AD-3949-AFB5-F08B08E8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D45524-B006-1E95-7CE4-5CD8DA46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69C4B1-3DE5-0A03-947E-F97E332B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1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1EA11-E843-2647-FEEB-FFD6119B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E9546C-9271-3788-2576-A00E4FF6E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6E2C75-4840-E80F-009C-C15E7A5A4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A1CDE7-A488-2C4E-9BAE-9D5121DB6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144EFF-2D4B-6CBA-F896-1C30018F7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2E254E-1652-538C-7798-D401E705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6A20A2-C1C1-5DF3-4817-0DD98360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A18F9-0862-5430-FA77-CBF38D52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67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D1E9B-24D7-F9BE-D1B4-ED44096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732798-D8F0-3EBD-BEA3-753702DD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076533-1D68-B12E-13EB-A24FA3A9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983311-79CE-FF4D-B326-A27F1631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09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620A23-B7CC-F099-1175-23D3EE54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A2A39C-DF2D-CEA3-919E-4C8CCCDB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96725-C465-06A6-E46D-75C0C189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1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0867-720C-8BF7-69B3-A627B20A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39A4E7-57BE-65FF-47B9-911661A1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890B70-1302-22D4-2B19-2674F19F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C9E3A-5543-DE2E-A768-48B622B4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04F5E-EB18-43F7-EF0A-D6B402D1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F42E8D-502E-83C5-6947-E48884FB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55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7FC80-3912-6BDF-CB98-010A59BC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A90E9B-5651-2631-DFF8-B7F754205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0D408-8C18-00AB-7436-A11AF83A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E8A93-094B-9867-83D3-712C0A2F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052C74-ED75-C231-95BF-7E8B7FB8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137306-7EE3-5C80-0A11-D45891F6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5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89D778-B397-2494-99E5-FCCF2056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F2FBF4-807C-AAB3-27AC-CEA1F28CF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FF4E1-C5F5-C3E1-D8EA-B30D7E04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19FF6-7711-0A42-A72E-099BD2D221EF}" type="datetimeFigureOut">
              <a:rPr lang="fr-FR" smtClean="0"/>
              <a:t>26/02/2024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0915F2-D2AC-8B14-DC27-996587E66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B9D255-53C8-ADC0-72D3-90F3E8EFB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3972F-F9B2-0342-8351-F640A1401A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90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482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36578-0D25-ACD0-9FC8-DA127FD16443}"/>
              </a:ext>
            </a:extLst>
          </p:cNvPr>
          <p:cNvSpPr/>
          <p:nvPr/>
        </p:nvSpPr>
        <p:spPr>
          <a:xfrm>
            <a:off x="1871333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221CC3-A2C9-A9DF-ECE2-D0B4F57742CC}"/>
              </a:ext>
            </a:extLst>
          </p:cNvPr>
          <p:cNvSpPr txBox="1"/>
          <p:nvPr/>
        </p:nvSpPr>
        <p:spPr>
          <a:xfrm>
            <a:off x="2111715" y="250427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Ù</a:t>
            </a:r>
            <a:endParaRPr lang="fr-FR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82004-E766-7988-FAC3-8B48DED4768E}"/>
              </a:ext>
            </a:extLst>
          </p:cNvPr>
          <p:cNvSpPr/>
          <p:nvPr/>
        </p:nvSpPr>
        <p:spPr>
          <a:xfrm>
            <a:off x="332519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36C10B-ED31-D466-C4C9-74F941030DA3}"/>
              </a:ext>
            </a:extLst>
          </p:cNvPr>
          <p:cNvSpPr txBox="1"/>
          <p:nvPr/>
        </p:nvSpPr>
        <p:spPr>
          <a:xfrm>
            <a:off x="572901" y="250427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Ü</a:t>
            </a:r>
            <a:endParaRPr lang="fr-FR" sz="6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5B2C-5D14-28E9-7C09-2CA8F2948586}"/>
              </a:ext>
            </a:extLst>
          </p:cNvPr>
          <p:cNvSpPr/>
          <p:nvPr/>
        </p:nvSpPr>
        <p:spPr>
          <a:xfrm>
            <a:off x="5030771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88D596-12F1-F6DD-73E7-99948773C97C}"/>
              </a:ext>
            </a:extLst>
          </p:cNvPr>
          <p:cNvSpPr txBox="1"/>
          <p:nvPr/>
        </p:nvSpPr>
        <p:spPr>
          <a:xfrm>
            <a:off x="5261116" y="175368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Ç</a:t>
            </a:r>
            <a:endParaRPr lang="fr-FR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694F4-8722-79D7-7B46-F25F6C5DAB67}"/>
              </a:ext>
            </a:extLst>
          </p:cNvPr>
          <p:cNvSpPr/>
          <p:nvPr/>
        </p:nvSpPr>
        <p:spPr>
          <a:xfrm>
            <a:off x="3491957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C9777E-C196-BF92-879F-0B1FE83BA653}"/>
              </a:ext>
            </a:extLst>
          </p:cNvPr>
          <p:cNvSpPr txBox="1"/>
          <p:nvPr/>
        </p:nvSpPr>
        <p:spPr>
          <a:xfrm>
            <a:off x="3729822" y="250427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Ÿ</a:t>
            </a:r>
            <a:endParaRPr lang="fr-FR" sz="6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272D1-A9AA-86D5-1CC0-57BF8DD66097}"/>
              </a:ext>
            </a:extLst>
          </p:cNvPr>
          <p:cNvSpPr/>
          <p:nvPr/>
        </p:nvSpPr>
        <p:spPr>
          <a:xfrm>
            <a:off x="7853200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8D8FA2-B118-4A0C-DEFF-76CA66BC9E42}"/>
              </a:ext>
            </a:extLst>
          </p:cNvPr>
          <p:cNvSpPr txBox="1"/>
          <p:nvPr/>
        </p:nvSpPr>
        <p:spPr>
          <a:xfrm>
            <a:off x="8093582" y="197973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26079-8E70-FD90-5E2F-382A2E4C3983}"/>
              </a:ext>
            </a:extLst>
          </p:cNvPr>
          <p:cNvSpPr/>
          <p:nvPr/>
        </p:nvSpPr>
        <p:spPr>
          <a:xfrm>
            <a:off x="6314386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EFDAD82-6AF4-7EED-A456-C7C816084E70}"/>
              </a:ext>
            </a:extLst>
          </p:cNvPr>
          <p:cNvSpPr txBox="1"/>
          <p:nvPr/>
        </p:nvSpPr>
        <p:spPr>
          <a:xfrm>
            <a:off x="6554767" y="-128040"/>
            <a:ext cx="584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3410F-28D2-91BD-D71E-7A309A9E8045}"/>
              </a:ext>
            </a:extLst>
          </p:cNvPr>
          <p:cNvSpPr/>
          <p:nvPr/>
        </p:nvSpPr>
        <p:spPr>
          <a:xfrm>
            <a:off x="11012638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E3C3ED-F804-BE09-07D0-6D0097C75131}"/>
              </a:ext>
            </a:extLst>
          </p:cNvPr>
          <p:cNvSpPr txBox="1"/>
          <p:nvPr/>
        </p:nvSpPr>
        <p:spPr>
          <a:xfrm>
            <a:off x="11253020" y="197973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96EA9-47D4-C8CF-F7C3-999DB9C7C9C5}"/>
              </a:ext>
            </a:extLst>
          </p:cNvPr>
          <p:cNvSpPr/>
          <p:nvPr/>
        </p:nvSpPr>
        <p:spPr>
          <a:xfrm>
            <a:off x="9473824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C6A132C-20E1-05BA-475A-32FF5DD53F5A}"/>
              </a:ext>
            </a:extLst>
          </p:cNvPr>
          <p:cNvSpPr txBox="1"/>
          <p:nvPr/>
        </p:nvSpPr>
        <p:spPr>
          <a:xfrm>
            <a:off x="9714206" y="197973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B1D522-846E-3D14-81CE-06FE32AC0CD6}"/>
              </a:ext>
            </a:extLst>
          </p:cNvPr>
          <p:cNvSpPr/>
          <p:nvPr/>
        </p:nvSpPr>
        <p:spPr>
          <a:xfrm>
            <a:off x="1871333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8FE597E-0211-1F66-6055-AEB22ABA4A36}"/>
              </a:ext>
            </a:extLst>
          </p:cNvPr>
          <p:cNvSpPr txBox="1"/>
          <p:nvPr/>
        </p:nvSpPr>
        <p:spPr>
          <a:xfrm>
            <a:off x="2111715" y="166069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J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AA530-6214-7666-CFCD-B76DD69307E1}"/>
              </a:ext>
            </a:extLst>
          </p:cNvPr>
          <p:cNvSpPr/>
          <p:nvPr/>
        </p:nvSpPr>
        <p:spPr>
          <a:xfrm>
            <a:off x="332519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24E24D-27D0-F48A-0B2C-02104CA141D4}"/>
              </a:ext>
            </a:extLst>
          </p:cNvPr>
          <p:cNvSpPr txBox="1"/>
          <p:nvPr/>
        </p:nvSpPr>
        <p:spPr>
          <a:xfrm>
            <a:off x="572901" y="166069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F94DD6-992C-0473-7468-CC3C139D84B5}"/>
              </a:ext>
            </a:extLst>
          </p:cNvPr>
          <p:cNvSpPr/>
          <p:nvPr/>
        </p:nvSpPr>
        <p:spPr>
          <a:xfrm>
            <a:off x="5030771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02EBA6-7DAF-97B3-9B31-69C9F4D28BF1}"/>
              </a:ext>
            </a:extLst>
          </p:cNvPr>
          <p:cNvSpPr txBox="1"/>
          <p:nvPr/>
        </p:nvSpPr>
        <p:spPr>
          <a:xfrm>
            <a:off x="5271153" y="166069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2D5976-14A4-B064-2246-A2E33BDB2F31}"/>
              </a:ext>
            </a:extLst>
          </p:cNvPr>
          <p:cNvSpPr/>
          <p:nvPr/>
        </p:nvSpPr>
        <p:spPr>
          <a:xfrm>
            <a:off x="3491957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CEFCE4-5ABC-08F7-5DCD-6FE81F421765}"/>
              </a:ext>
            </a:extLst>
          </p:cNvPr>
          <p:cNvSpPr txBox="1"/>
          <p:nvPr/>
        </p:nvSpPr>
        <p:spPr>
          <a:xfrm>
            <a:off x="3732339" y="166069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BD9C9D-C227-8D87-4B21-2FAFD1327BEE}"/>
              </a:ext>
            </a:extLst>
          </p:cNvPr>
          <p:cNvSpPr/>
          <p:nvPr/>
        </p:nvSpPr>
        <p:spPr>
          <a:xfrm>
            <a:off x="7853200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000F41-D185-CC7B-FB83-0F9F9EF286D5}"/>
              </a:ext>
            </a:extLst>
          </p:cNvPr>
          <p:cNvSpPr txBox="1"/>
          <p:nvPr/>
        </p:nvSpPr>
        <p:spPr>
          <a:xfrm>
            <a:off x="8093582" y="166069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474360-40BD-64AB-94FC-D980B14C7233}"/>
              </a:ext>
            </a:extLst>
          </p:cNvPr>
          <p:cNvSpPr/>
          <p:nvPr/>
        </p:nvSpPr>
        <p:spPr>
          <a:xfrm>
            <a:off x="6314386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E30D255-294C-343B-F53D-728266EA4FA6}"/>
              </a:ext>
            </a:extLst>
          </p:cNvPr>
          <p:cNvSpPr txBox="1"/>
          <p:nvPr/>
        </p:nvSpPr>
        <p:spPr>
          <a:xfrm>
            <a:off x="6554768" y="166069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1BCFD3-AACE-2DE2-1CB4-E9E4399953B7}"/>
              </a:ext>
            </a:extLst>
          </p:cNvPr>
          <p:cNvSpPr/>
          <p:nvPr/>
        </p:nvSpPr>
        <p:spPr>
          <a:xfrm>
            <a:off x="11012638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BB9ABE7-14E1-A8A3-2E25-51CF7EB0158D}"/>
              </a:ext>
            </a:extLst>
          </p:cNvPr>
          <p:cNvSpPr txBox="1"/>
          <p:nvPr/>
        </p:nvSpPr>
        <p:spPr>
          <a:xfrm>
            <a:off x="11253020" y="166069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3CE68-70B3-7510-5E69-3987F7E9DA36}"/>
              </a:ext>
            </a:extLst>
          </p:cNvPr>
          <p:cNvSpPr/>
          <p:nvPr/>
        </p:nvSpPr>
        <p:spPr>
          <a:xfrm>
            <a:off x="9473824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F8256F1-BE72-BA7C-F9F9-3486AEEAB342}"/>
              </a:ext>
            </a:extLst>
          </p:cNvPr>
          <p:cNvSpPr txBox="1"/>
          <p:nvPr/>
        </p:nvSpPr>
        <p:spPr>
          <a:xfrm>
            <a:off x="9714206" y="166069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F8AAB8-74C8-856F-3123-DD416F297D00}"/>
              </a:ext>
            </a:extLst>
          </p:cNvPr>
          <p:cNvSpPr/>
          <p:nvPr/>
        </p:nvSpPr>
        <p:spPr>
          <a:xfrm>
            <a:off x="1871333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5842CD-BDB0-1C56-9EDF-E106FB223BE4}"/>
              </a:ext>
            </a:extLst>
          </p:cNvPr>
          <p:cNvSpPr txBox="1"/>
          <p:nvPr/>
        </p:nvSpPr>
        <p:spPr>
          <a:xfrm>
            <a:off x="2111715" y="3079876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2DFE8-80CD-7225-BF44-C85A287FFD54}"/>
              </a:ext>
            </a:extLst>
          </p:cNvPr>
          <p:cNvSpPr/>
          <p:nvPr/>
        </p:nvSpPr>
        <p:spPr>
          <a:xfrm>
            <a:off x="332519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14DF4D9-1932-871F-CDA2-5EF0861CA801}"/>
              </a:ext>
            </a:extLst>
          </p:cNvPr>
          <p:cNvSpPr txBox="1"/>
          <p:nvPr/>
        </p:nvSpPr>
        <p:spPr>
          <a:xfrm>
            <a:off x="572901" y="3079876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Q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0A2D25-1C49-411A-CE6B-C807744A4385}"/>
              </a:ext>
            </a:extLst>
          </p:cNvPr>
          <p:cNvSpPr/>
          <p:nvPr/>
        </p:nvSpPr>
        <p:spPr>
          <a:xfrm>
            <a:off x="5030771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498108-05CD-C243-B119-A0D2E7ACC9E0}"/>
              </a:ext>
            </a:extLst>
          </p:cNvPr>
          <p:cNvSpPr txBox="1"/>
          <p:nvPr/>
        </p:nvSpPr>
        <p:spPr>
          <a:xfrm>
            <a:off x="5271153" y="3079876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79A97-2B2E-F656-237A-AB3A2BF36C03}"/>
              </a:ext>
            </a:extLst>
          </p:cNvPr>
          <p:cNvSpPr/>
          <p:nvPr/>
        </p:nvSpPr>
        <p:spPr>
          <a:xfrm>
            <a:off x="3491957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71567DA-9273-E8E8-9430-794A2B3FD7F9}"/>
              </a:ext>
            </a:extLst>
          </p:cNvPr>
          <p:cNvSpPr txBox="1"/>
          <p:nvPr/>
        </p:nvSpPr>
        <p:spPr>
          <a:xfrm>
            <a:off x="3732339" y="3079876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430A1-F414-1D18-059A-22284588450C}"/>
              </a:ext>
            </a:extLst>
          </p:cNvPr>
          <p:cNvSpPr/>
          <p:nvPr/>
        </p:nvSpPr>
        <p:spPr>
          <a:xfrm>
            <a:off x="7853200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E78DAF3-6D82-2CBC-74D2-F0A6281860CA}"/>
              </a:ext>
            </a:extLst>
          </p:cNvPr>
          <p:cNvSpPr txBox="1"/>
          <p:nvPr/>
        </p:nvSpPr>
        <p:spPr>
          <a:xfrm>
            <a:off x="8093582" y="3079876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V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19FF7-0FB3-1C26-C80A-72A9B6BBDEF3}"/>
              </a:ext>
            </a:extLst>
          </p:cNvPr>
          <p:cNvSpPr/>
          <p:nvPr/>
        </p:nvSpPr>
        <p:spPr>
          <a:xfrm>
            <a:off x="6314386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1F27D7-34DE-5328-809E-66ABB8C9A56C}"/>
              </a:ext>
            </a:extLst>
          </p:cNvPr>
          <p:cNvSpPr txBox="1"/>
          <p:nvPr/>
        </p:nvSpPr>
        <p:spPr>
          <a:xfrm>
            <a:off x="6554768" y="3079876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8E65B2-F273-7A50-2B8C-812926B86E64}"/>
              </a:ext>
            </a:extLst>
          </p:cNvPr>
          <p:cNvSpPr/>
          <p:nvPr/>
        </p:nvSpPr>
        <p:spPr>
          <a:xfrm>
            <a:off x="11012638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A1BD481-2ED9-B15F-AE71-E25227920548}"/>
              </a:ext>
            </a:extLst>
          </p:cNvPr>
          <p:cNvSpPr txBox="1"/>
          <p:nvPr/>
        </p:nvSpPr>
        <p:spPr>
          <a:xfrm>
            <a:off x="11253020" y="3079876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4E75E-FA76-00D0-D035-E30BAACF760B}"/>
              </a:ext>
            </a:extLst>
          </p:cNvPr>
          <p:cNvSpPr/>
          <p:nvPr/>
        </p:nvSpPr>
        <p:spPr>
          <a:xfrm>
            <a:off x="9473824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42C1AB7-A02A-29C2-C45C-77436E4001D1}"/>
              </a:ext>
            </a:extLst>
          </p:cNvPr>
          <p:cNvSpPr txBox="1"/>
          <p:nvPr/>
        </p:nvSpPr>
        <p:spPr>
          <a:xfrm>
            <a:off x="9714206" y="3079876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20F788-2C4C-366B-3D10-F2CEF1895D88}"/>
              </a:ext>
            </a:extLst>
          </p:cNvPr>
          <p:cNvSpPr/>
          <p:nvPr/>
        </p:nvSpPr>
        <p:spPr>
          <a:xfrm>
            <a:off x="1871333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50DBEFB-A8D1-8373-96F4-7F84B9C1B755}"/>
              </a:ext>
            </a:extLst>
          </p:cNvPr>
          <p:cNvSpPr txBox="1"/>
          <p:nvPr/>
        </p:nvSpPr>
        <p:spPr>
          <a:xfrm>
            <a:off x="2111715" y="4337911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Z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35F6A5-A9AF-EDA4-33A2-8EBC276E7186}"/>
              </a:ext>
            </a:extLst>
          </p:cNvPr>
          <p:cNvSpPr/>
          <p:nvPr/>
        </p:nvSpPr>
        <p:spPr>
          <a:xfrm>
            <a:off x="332519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8CC603C-A4C9-33EC-2B51-52879103B4E6}"/>
              </a:ext>
            </a:extLst>
          </p:cNvPr>
          <p:cNvSpPr txBox="1"/>
          <p:nvPr/>
        </p:nvSpPr>
        <p:spPr>
          <a:xfrm>
            <a:off x="572901" y="4337911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A9EC-A377-6005-805A-96BE0EB85201}"/>
              </a:ext>
            </a:extLst>
          </p:cNvPr>
          <p:cNvSpPr/>
          <p:nvPr/>
        </p:nvSpPr>
        <p:spPr>
          <a:xfrm>
            <a:off x="5030771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895DE30-D290-1122-C509-B8D70319DD6C}"/>
              </a:ext>
            </a:extLst>
          </p:cNvPr>
          <p:cNvSpPr txBox="1"/>
          <p:nvPr/>
        </p:nvSpPr>
        <p:spPr>
          <a:xfrm>
            <a:off x="5271153" y="4393940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È</a:t>
            </a:r>
            <a:endParaRPr lang="fr-FR" sz="6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2878CC-4FFD-2366-DC99-C8B6923BF363}"/>
              </a:ext>
            </a:extLst>
          </p:cNvPr>
          <p:cNvSpPr/>
          <p:nvPr/>
        </p:nvSpPr>
        <p:spPr>
          <a:xfrm>
            <a:off x="3491957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C782A3A-2CD8-838D-3991-436A0BF7F8D1}"/>
              </a:ext>
            </a:extLst>
          </p:cNvPr>
          <p:cNvSpPr txBox="1"/>
          <p:nvPr/>
        </p:nvSpPr>
        <p:spPr>
          <a:xfrm>
            <a:off x="3732339" y="4386611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É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F4FBD7-A676-328E-8149-6D1342EE8061}"/>
              </a:ext>
            </a:extLst>
          </p:cNvPr>
          <p:cNvSpPr/>
          <p:nvPr/>
        </p:nvSpPr>
        <p:spPr>
          <a:xfrm>
            <a:off x="7853200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4A5D334-38A3-9844-3548-DDB2769885F6}"/>
              </a:ext>
            </a:extLst>
          </p:cNvPr>
          <p:cNvSpPr txBox="1"/>
          <p:nvPr/>
        </p:nvSpPr>
        <p:spPr>
          <a:xfrm>
            <a:off x="8093582" y="439393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Ë</a:t>
            </a:r>
            <a:endParaRPr lang="fr-FR" sz="6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F0121-FC07-1BB1-F00C-1E238E85379F}"/>
              </a:ext>
            </a:extLst>
          </p:cNvPr>
          <p:cNvSpPr/>
          <p:nvPr/>
        </p:nvSpPr>
        <p:spPr>
          <a:xfrm>
            <a:off x="6314386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CD44B6C-D166-61AE-235D-685DEEBF516B}"/>
              </a:ext>
            </a:extLst>
          </p:cNvPr>
          <p:cNvSpPr txBox="1"/>
          <p:nvPr/>
        </p:nvSpPr>
        <p:spPr>
          <a:xfrm>
            <a:off x="6554768" y="439393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Ê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456DE0-CFD5-3A3D-6A0E-E792E8DD03B5}"/>
              </a:ext>
            </a:extLst>
          </p:cNvPr>
          <p:cNvSpPr/>
          <p:nvPr/>
        </p:nvSpPr>
        <p:spPr>
          <a:xfrm>
            <a:off x="11012638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209C7C-0ABA-FA99-4322-AC62790FA4D6}"/>
              </a:ext>
            </a:extLst>
          </p:cNvPr>
          <p:cNvSpPr txBox="1"/>
          <p:nvPr/>
        </p:nvSpPr>
        <p:spPr>
          <a:xfrm>
            <a:off x="11248416" y="439393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Ä</a:t>
            </a:r>
            <a:endParaRPr lang="fr-FR" sz="6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270558-FC47-A4C0-C515-CF38CC77A1CE}"/>
              </a:ext>
            </a:extLst>
          </p:cNvPr>
          <p:cNvSpPr/>
          <p:nvPr/>
        </p:nvSpPr>
        <p:spPr>
          <a:xfrm>
            <a:off x="9473824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C57A9E4-2B8F-E659-A085-B73C4B5F5F8B}"/>
              </a:ext>
            </a:extLst>
          </p:cNvPr>
          <p:cNvSpPr txBox="1"/>
          <p:nvPr/>
        </p:nvSpPr>
        <p:spPr>
          <a:xfrm>
            <a:off x="9714206" y="4393939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À</a:t>
            </a:r>
            <a:endParaRPr lang="fr-FR" sz="6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2581DA-080B-D6A1-50B7-70276572E518}"/>
              </a:ext>
            </a:extLst>
          </p:cNvPr>
          <p:cNvSpPr/>
          <p:nvPr/>
        </p:nvSpPr>
        <p:spPr>
          <a:xfrm>
            <a:off x="1850345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CEEA058-D4D6-54C6-6BF8-AC3E3A32DED9}"/>
              </a:ext>
            </a:extLst>
          </p:cNvPr>
          <p:cNvSpPr txBox="1"/>
          <p:nvPr/>
        </p:nvSpPr>
        <p:spPr>
          <a:xfrm>
            <a:off x="2090727" y="5644364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Î</a:t>
            </a:r>
            <a:endParaRPr lang="fr-FR" sz="6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E897E8-EB9C-9095-889D-856C2A8C617F}"/>
              </a:ext>
            </a:extLst>
          </p:cNvPr>
          <p:cNvSpPr/>
          <p:nvPr/>
        </p:nvSpPr>
        <p:spPr>
          <a:xfrm>
            <a:off x="311531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1F1B319-4745-460A-E008-20EA70EEA69E}"/>
              </a:ext>
            </a:extLst>
          </p:cNvPr>
          <p:cNvSpPr txBox="1"/>
          <p:nvPr/>
        </p:nvSpPr>
        <p:spPr>
          <a:xfrm>
            <a:off x="551913" y="5644364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Â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82076D-73A1-45F3-3610-A4A2372D5E70}"/>
              </a:ext>
            </a:extLst>
          </p:cNvPr>
          <p:cNvSpPr/>
          <p:nvPr/>
        </p:nvSpPr>
        <p:spPr>
          <a:xfrm>
            <a:off x="5009783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117FE93-4A4A-6BAC-729F-5241EC144DFE}"/>
              </a:ext>
            </a:extLst>
          </p:cNvPr>
          <p:cNvSpPr txBox="1"/>
          <p:nvPr/>
        </p:nvSpPr>
        <p:spPr>
          <a:xfrm>
            <a:off x="5250165" y="5644364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Ï</a:t>
            </a:r>
            <a:endParaRPr lang="fr-FR" sz="6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25030D-41D2-BBF8-601E-9804D610C273}"/>
              </a:ext>
            </a:extLst>
          </p:cNvPr>
          <p:cNvSpPr/>
          <p:nvPr/>
        </p:nvSpPr>
        <p:spPr>
          <a:xfrm>
            <a:off x="3470969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1B75DEC8-F28D-3E63-F5A7-BB6420336DD6}"/>
              </a:ext>
            </a:extLst>
          </p:cNvPr>
          <p:cNvSpPr txBox="1"/>
          <p:nvPr/>
        </p:nvSpPr>
        <p:spPr>
          <a:xfrm>
            <a:off x="3711351" y="5644364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Ì</a:t>
            </a:r>
            <a:endParaRPr lang="fr-FR" sz="6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04AFF7-D6EE-D09D-EB55-C8082B260987}"/>
              </a:ext>
            </a:extLst>
          </p:cNvPr>
          <p:cNvSpPr/>
          <p:nvPr/>
        </p:nvSpPr>
        <p:spPr>
          <a:xfrm>
            <a:off x="7832212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2E6393E-6A57-BA20-CB7F-C513104918F8}"/>
              </a:ext>
            </a:extLst>
          </p:cNvPr>
          <p:cNvSpPr txBox="1"/>
          <p:nvPr/>
        </p:nvSpPr>
        <p:spPr>
          <a:xfrm>
            <a:off x="8072594" y="5644364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Ö</a:t>
            </a:r>
            <a:endParaRPr lang="fr-FR" sz="6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60EF51A-3B2D-B56B-DDF5-918BCBFB21EA}"/>
              </a:ext>
            </a:extLst>
          </p:cNvPr>
          <p:cNvSpPr/>
          <p:nvPr/>
        </p:nvSpPr>
        <p:spPr>
          <a:xfrm>
            <a:off x="6293398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A575BC8-D737-88F9-F276-D7758B3F461C}"/>
              </a:ext>
            </a:extLst>
          </p:cNvPr>
          <p:cNvSpPr txBox="1"/>
          <p:nvPr/>
        </p:nvSpPr>
        <p:spPr>
          <a:xfrm>
            <a:off x="6533780" y="5644364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Ô</a:t>
            </a:r>
            <a:endParaRPr lang="fr-FR" sz="6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A37725-37FB-F5FB-5159-B92D39B30CD3}"/>
              </a:ext>
            </a:extLst>
          </p:cNvPr>
          <p:cNvSpPr/>
          <p:nvPr/>
        </p:nvSpPr>
        <p:spPr>
          <a:xfrm>
            <a:off x="10991650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4163783-D477-D125-7352-DA5DC6F1B5B3}"/>
              </a:ext>
            </a:extLst>
          </p:cNvPr>
          <p:cNvSpPr txBox="1"/>
          <p:nvPr/>
        </p:nvSpPr>
        <p:spPr>
          <a:xfrm>
            <a:off x="11232032" y="5644364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Û</a:t>
            </a:r>
            <a:endParaRPr lang="fr-FR" sz="6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33941-7A04-AB07-9B68-05AF58ABBBB9}"/>
              </a:ext>
            </a:extLst>
          </p:cNvPr>
          <p:cNvSpPr/>
          <p:nvPr/>
        </p:nvSpPr>
        <p:spPr>
          <a:xfrm>
            <a:off x="9452836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23EE8-A9E1-F1A4-E502-6DF10DD3E1BA}"/>
              </a:ext>
            </a:extLst>
          </p:cNvPr>
          <p:cNvSpPr txBox="1"/>
          <p:nvPr/>
        </p:nvSpPr>
        <p:spPr>
          <a:xfrm>
            <a:off x="9693218" y="5644364"/>
            <a:ext cx="584463" cy="1015663"/>
          </a:xfrm>
          <a:prstGeom prst="rect">
            <a:avLst/>
          </a:prstGeom>
          <a:solidFill>
            <a:srgbClr val="5757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Ò</a:t>
            </a:r>
            <a:endParaRPr lang="fr-FR" sz="6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DA22F6-74D1-3AAE-D33D-D30CF923F9AD}"/>
              </a:ext>
            </a:extLst>
          </p:cNvPr>
          <p:cNvSpPr txBox="1"/>
          <p:nvPr/>
        </p:nvSpPr>
        <p:spPr>
          <a:xfrm>
            <a:off x="-462708" y="221535"/>
            <a:ext cx="68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ûüùÿç</a:t>
            </a:r>
            <a:r>
              <a:rPr lang="fr-CH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endParaRPr lang="fr-CH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202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367095-5FBB-8633-F47F-1FDDC4FD7606}"/>
              </a:ext>
            </a:extLst>
          </p:cNvPr>
          <p:cNvSpPr txBox="1"/>
          <p:nvPr/>
        </p:nvSpPr>
        <p:spPr>
          <a:xfrm>
            <a:off x="4101548" y="252059"/>
            <a:ext cx="3147392" cy="635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3732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367095-5FBB-8633-F47F-1FDDC4FD7606}"/>
              </a:ext>
            </a:extLst>
          </p:cNvPr>
          <p:cNvSpPr txBox="1"/>
          <p:nvPr/>
        </p:nvSpPr>
        <p:spPr>
          <a:xfrm>
            <a:off x="4101548" y="252059"/>
            <a:ext cx="3147392" cy="635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39691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8367095-5FBB-8633-F47F-1FDDC4FD7606}"/>
              </a:ext>
            </a:extLst>
          </p:cNvPr>
          <p:cNvSpPr txBox="1"/>
          <p:nvPr/>
        </p:nvSpPr>
        <p:spPr>
          <a:xfrm>
            <a:off x="4101548" y="252059"/>
            <a:ext cx="3147392" cy="635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5660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5C6AE29F-9E2A-6A93-F80B-ED974EC4AD80}"/>
                  </a:ext>
                </a:extLst>
              </p14:cNvPr>
              <p14:cNvContentPartPr/>
              <p14:nvPr/>
            </p14:nvContentPartPr>
            <p14:xfrm>
              <a:off x="7061426" y="263572"/>
              <a:ext cx="330480" cy="673920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5C6AE29F-9E2A-6A93-F80B-ED974EC4A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8426" y="200572"/>
                <a:ext cx="456120" cy="686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e 18">
            <a:extLst>
              <a:ext uri="{FF2B5EF4-FFF2-40B4-BE49-F238E27FC236}">
                <a16:creationId xmlns:a16="http://schemas.microsoft.com/office/drawing/2014/main" id="{2540BDCB-FB0C-E811-313B-876E1753487B}"/>
              </a:ext>
            </a:extLst>
          </p:cNvPr>
          <p:cNvGrpSpPr/>
          <p:nvPr/>
        </p:nvGrpSpPr>
        <p:grpSpPr>
          <a:xfrm>
            <a:off x="8444546" y="1316932"/>
            <a:ext cx="2708280" cy="3750120"/>
            <a:chOff x="8444546" y="1316932"/>
            <a:chExt cx="2708280" cy="37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E94BBEFD-20FF-8DCF-F95A-3BE353F340C6}"/>
                    </a:ext>
                  </a:extLst>
                </p14:cNvPr>
                <p14:cNvContentPartPr/>
                <p14:nvPr/>
              </p14:nvContentPartPr>
              <p14:xfrm>
                <a:off x="8444546" y="1401532"/>
                <a:ext cx="51120" cy="311724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E94BBEFD-20FF-8DCF-F95A-3BE353F340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81906" y="1338532"/>
                  <a:ext cx="176760" cy="32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B109C613-4B1E-72AE-52EC-77E5AD0602CB}"/>
                    </a:ext>
                  </a:extLst>
                </p14:cNvPr>
                <p14:cNvContentPartPr/>
                <p14:nvPr/>
              </p14:nvContentPartPr>
              <p14:xfrm>
                <a:off x="8525546" y="1498372"/>
                <a:ext cx="2118600" cy="278568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B109C613-4B1E-72AE-52EC-77E5AD0602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62546" y="1435732"/>
                  <a:ext cx="2244240" cy="29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2E1002D5-89BD-FB18-AB5A-D6E0B0A24C89}"/>
                    </a:ext>
                  </a:extLst>
                </p14:cNvPr>
                <p14:cNvContentPartPr/>
                <p14:nvPr/>
              </p14:nvContentPartPr>
              <p14:xfrm>
                <a:off x="8994626" y="1316932"/>
                <a:ext cx="666720" cy="168336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2E1002D5-89BD-FB18-AB5A-D6E0B0A24C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1626" y="1253932"/>
                  <a:ext cx="792360" cy="18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CC93DF8F-013E-2453-9BE0-1287059AB8F9}"/>
                    </a:ext>
                  </a:extLst>
                </p14:cNvPr>
                <p14:cNvContentPartPr/>
                <p14:nvPr/>
              </p14:nvContentPartPr>
              <p14:xfrm>
                <a:off x="8807426" y="3402412"/>
                <a:ext cx="1673280" cy="36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CC93DF8F-013E-2453-9BE0-1287059AB8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4426" y="3339772"/>
                  <a:ext cx="1798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9DC82C02-F08F-1C16-A0C8-30CA6E6F830D}"/>
                    </a:ext>
                  </a:extLst>
                </p14:cNvPr>
                <p14:cNvContentPartPr/>
                <p14:nvPr/>
              </p14:nvContentPartPr>
              <p14:xfrm>
                <a:off x="8667746" y="3953212"/>
                <a:ext cx="555120" cy="36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9DC82C02-F08F-1C16-A0C8-30CA6E6F83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4746" y="3890212"/>
                  <a:ext cx="680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8DE946CD-243B-B4F6-F75A-6E4B3A4907DB}"/>
                    </a:ext>
                  </a:extLst>
                </p14:cNvPr>
                <p14:cNvContentPartPr/>
                <p14:nvPr/>
              </p14:nvContentPartPr>
              <p14:xfrm>
                <a:off x="9908306" y="3988132"/>
                <a:ext cx="630000" cy="3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8DE946CD-243B-B4F6-F75A-6E4B3A4907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45666" y="3925132"/>
                  <a:ext cx="755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50CD093-F669-BCFA-730F-973E721DD66C}"/>
                    </a:ext>
                  </a:extLst>
                </p14:cNvPr>
                <p14:cNvContentPartPr/>
                <p14:nvPr/>
              </p14:nvContentPartPr>
              <p14:xfrm>
                <a:off x="9338786" y="3620212"/>
                <a:ext cx="670320" cy="54612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50CD093-F669-BCFA-730F-973E721DD6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75786" y="3557212"/>
                  <a:ext cx="79596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BF732343-4B8E-D026-08BF-E66DE0F009F4}"/>
                    </a:ext>
                  </a:extLst>
                </p14:cNvPr>
                <p14:cNvContentPartPr/>
                <p14:nvPr/>
              </p14:nvContentPartPr>
              <p14:xfrm>
                <a:off x="8580266" y="4465132"/>
                <a:ext cx="2572560" cy="36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BF732343-4B8E-D026-08BF-E66DE0F009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7266" y="4402492"/>
                  <a:ext cx="2698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8DCA73A1-CC38-0D4E-2168-F9E06245BB6F}"/>
                    </a:ext>
                  </a:extLst>
                </p14:cNvPr>
                <p14:cNvContentPartPr/>
                <p14:nvPr/>
              </p14:nvContentPartPr>
              <p14:xfrm>
                <a:off x="9350666" y="4495012"/>
                <a:ext cx="857160" cy="57204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8DCA73A1-CC38-0D4E-2168-F9E06245BB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87666" y="4432012"/>
                  <a:ext cx="982800" cy="69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3243DF6B-EF7F-419A-35A6-14811A9BE6A4}"/>
              </a:ext>
            </a:extLst>
          </p:cNvPr>
          <p:cNvGrpSpPr/>
          <p:nvPr/>
        </p:nvGrpSpPr>
        <p:grpSpPr>
          <a:xfrm>
            <a:off x="788786" y="778732"/>
            <a:ext cx="5599800" cy="55440"/>
            <a:chOff x="788786" y="778732"/>
            <a:chExt cx="5599800" cy="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99AD56CA-9BFD-03A7-F9F1-3658F3347920}"/>
                    </a:ext>
                  </a:extLst>
                </p14:cNvPr>
                <p14:cNvContentPartPr/>
                <p14:nvPr/>
              </p14:nvContentPartPr>
              <p14:xfrm>
                <a:off x="788786" y="813652"/>
                <a:ext cx="464760" cy="360"/>
              </p14:xfrm>
            </p:contentPart>
          </mc:Choice>
          <mc:Fallback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99AD56CA-9BFD-03A7-F9F1-3658F33479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786" y="751012"/>
                  <a:ext cx="590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78FC5B33-AE17-AB45-FAA7-E4FB655CCEBD}"/>
                    </a:ext>
                  </a:extLst>
                </p14:cNvPr>
                <p14:cNvContentPartPr/>
                <p14:nvPr/>
              </p14:nvContentPartPr>
              <p14:xfrm>
                <a:off x="1728026" y="813652"/>
                <a:ext cx="487440" cy="360"/>
              </p14:xfrm>
            </p:contentPart>
          </mc:Choice>
          <mc:Fallback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78FC5B33-AE17-AB45-FAA7-E4FB655CCE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5386" y="751012"/>
                  <a:ext cx="613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5780378-92D2-CD74-8453-9ECED131F151}"/>
                    </a:ext>
                  </a:extLst>
                </p14:cNvPr>
                <p14:cNvContentPartPr/>
                <p14:nvPr/>
              </p14:nvContentPartPr>
              <p14:xfrm>
                <a:off x="2684186" y="778732"/>
                <a:ext cx="861480" cy="360"/>
              </p14:xfrm>
            </p:contentPart>
          </mc:Choice>
          <mc:Fallback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5780378-92D2-CD74-8453-9ECED131F1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21546" y="716092"/>
                  <a:ext cx="987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5950CF6-5270-291B-4FDF-0F1CD4959104}"/>
                    </a:ext>
                  </a:extLst>
                </p14:cNvPr>
                <p14:cNvContentPartPr/>
                <p14:nvPr/>
              </p14:nvContentPartPr>
              <p14:xfrm>
                <a:off x="4074146" y="778732"/>
                <a:ext cx="426240" cy="360"/>
              </p14:xfrm>
            </p:contentPart>
          </mc:Choice>
          <mc:Fallback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5950CF6-5270-291B-4FDF-0F1CD49591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11146" y="716092"/>
                  <a:ext cx="551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B4F85085-0225-47E7-DF7E-98C58DB4CEB4}"/>
                    </a:ext>
                  </a:extLst>
                </p14:cNvPr>
                <p14:cNvContentPartPr/>
                <p14:nvPr/>
              </p14:nvContentPartPr>
              <p14:xfrm>
                <a:off x="4989266" y="778732"/>
                <a:ext cx="508680" cy="360"/>
              </p14:xfrm>
            </p:contentPart>
          </mc:Choice>
          <mc:Fallback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B4F85085-0225-47E7-DF7E-98C58DB4CE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26266" y="716092"/>
                  <a:ext cx="63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38D3E781-42F9-BCD2-7D70-3A8010DF1A73}"/>
                    </a:ext>
                  </a:extLst>
                </p14:cNvPr>
                <p14:cNvContentPartPr/>
                <p14:nvPr/>
              </p14:nvContentPartPr>
              <p14:xfrm>
                <a:off x="5959466" y="833812"/>
                <a:ext cx="429120" cy="360"/>
              </p14:xfrm>
            </p:contentPart>
          </mc:Choice>
          <mc:Fallback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38D3E781-42F9-BCD2-7D70-3A8010DF1A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96826" y="770812"/>
                  <a:ext cx="5547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C3518A86-F5D8-23B6-BF8B-CAF3AD4F193F}"/>
              </a:ext>
            </a:extLst>
          </p:cNvPr>
          <p:cNvGrpSpPr/>
          <p:nvPr/>
        </p:nvGrpSpPr>
        <p:grpSpPr>
          <a:xfrm>
            <a:off x="254186" y="1644532"/>
            <a:ext cx="4166280" cy="4680"/>
            <a:chOff x="254186" y="1644532"/>
            <a:chExt cx="4166280" cy="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6AE484BB-32BD-BF58-5B88-BF10907E6E8B}"/>
                    </a:ext>
                  </a:extLst>
                </p14:cNvPr>
                <p14:cNvContentPartPr/>
                <p14:nvPr/>
              </p14:nvContentPartPr>
              <p14:xfrm>
                <a:off x="254186" y="1644532"/>
                <a:ext cx="247320" cy="360"/>
              </p14:xfrm>
            </p:contentPart>
          </mc:Choice>
          <mc:Fallback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6AE484BB-32BD-BF58-5B88-BF10907E6E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1546" y="1581892"/>
                  <a:ext cx="372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C24BD521-44A0-4E01-B9BE-D6B68601F062}"/>
                    </a:ext>
                  </a:extLst>
                </p14:cNvPr>
                <p14:cNvContentPartPr/>
                <p14:nvPr/>
              </p14:nvContentPartPr>
              <p14:xfrm>
                <a:off x="1093346" y="1644532"/>
                <a:ext cx="423000" cy="360"/>
              </p14:xfrm>
            </p:contentPart>
          </mc:Choice>
          <mc:Fallback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C24BD521-44A0-4E01-B9BE-D6B68601F0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0706" y="1581892"/>
                  <a:ext cx="548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2" name="Encre 121">
                  <a:extLst>
                    <a:ext uri="{FF2B5EF4-FFF2-40B4-BE49-F238E27FC236}">
                      <a16:creationId xmlns:a16="http://schemas.microsoft.com/office/drawing/2014/main" id="{130C9137-1CAA-33A3-5C14-4A3D83C25D9F}"/>
                    </a:ext>
                  </a:extLst>
                </p14:cNvPr>
                <p14:cNvContentPartPr/>
                <p14:nvPr/>
              </p14:nvContentPartPr>
              <p14:xfrm>
                <a:off x="2037266" y="1644532"/>
                <a:ext cx="776160" cy="360"/>
              </p14:xfrm>
            </p:contentPart>
          </mc:Choice>
          <mc:Fallback>
            <p:pic>
              <p:nvPicPr>
                <p:cNvPr id="122" name="Encre 121">
                  <a:extLst>
                    <a:ext uri="{FF2B5EF4-FFF2-40B4-BE49-F238E27FC236}">
                      <a16:creationId xmlns:a16="http://schemas.microsoft.com/office/drawing/2014/main" id="{130C9137-1CAA-33A3-5C14-4A3D83C25D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74626" y="1581892"/>
                  <a:ext cx="901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92C83157-405B-90A1-A2B4-54ACF9F6AB37}"/>
                    </a:ext>
                  </a:extLst>
                </p14:cNvPr>
                <p14:cNvContentPartPr/>
                <p14:nvPr/>
              </p14:nvContentPartPr>
              <p14:xfrm>
                <a:off x="3132386" y="1648852"/>
                <a:ext cx="334080" cy="360"/>
              </p14:xfrm>
            </p:contentPart>
          </mc:Choice>
          <mc:Fallback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92C83157-405B-90A1-A2B4-54ACF9F6AB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69386" y="1586212"/>
                  <a:ext cx="459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4" name="Encre 123">
                  <a:extLst>
                    <a:ext uri="{FF2B5EF4-FFF2-40B4-BE49-F238E27FC236}">
                      <a16:creationId xmlns:a16="http://schemas.microsoft.com/office/drawing/2014/main" id="{844800B5-3FC8-FE24-CBBE-F8B5372D8199}"/>
                    </a:ext>
                  </a:extLst>
                </p14:cNvPr>
                <p14:cNvContentPartPr/>
                <p14:nvPr/>
              </p14:nvContentPartPr>
              <p14:xfrm>
                <a:off x="4053266" y="1648852"/>
                <a:ext cx="367200" cy="360"/>
              </p14:xfrm>
            </p:contentPart>
          </mc:Choice>
          <mc:Fallback>
            <p:pic>
              <p:nvPicPr>
                <p:cNvPr id="124" name="Encre 123">
                  <a:extLst>
                    <a:ext uri="{FF2B5EF4-FFF2-40B4-BE49-F238E27FC236}">
                      <a16:creationId xmlns:a16="http://schemas.microsoft.com/office/drawing/2014/main" id="{844800B5-3FC8-FE24-CBBE-F8B5372D81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90266" y="1586212"/>
                  <a:ext cx="49284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5" name="Encre 124">
                <a:extLst>
                  <a:ext uri="{FF2B5EF4-FFF2-40B4-BE49-F238E27FC236}">
                    <a16:creationId xmlns:a16="http://schemas.microsoft.com/office/drawing/2014/main" id="{6E07FCBC-E48E-9606-1B46-6923C86AEFC5}"/>
                  </a:ext>
                </a:extLst>
              </p14:cNvPr>
              <p14:cNvContentPartPr/>
              <p14:nvPr/>
            </p14:nvContentPartPr>
            <p14:xfrm>
              <a:off x="5128586" y="1650652"/>
              <a:ext cx="417240" cy="360"/>
            </p14:xfrm>
          </p:contentPart>
        </mc:Choice>
        <mc:Fallback>
          <p:pic>
            <p:nvPicPr>
              <p:cNvPr id="125" name="Encre 124">
                <a:extLst>
                  <a:ext uri="{FF2B5EF4-FFF2-40B4-BE49-F238E27FC236}">
                    <a16:creationId xmlns:a16="http://schemas.microsoft.com/office/drawing/2014/main" id="{6E07FCBC-E48E-9606-1B46-6923C86AEF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65946" y="1588012"/>
                <a:ext cx="5428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6" name="Encre 125">
                <a:extLst>
                  <a:ext uri="{FF2B5EF4-FFF2-40B4-BE49-F238E27FC236}">
                    <a16:creationId xmlns:a16="http://schemas.microsoft.com/office/drawing/2014/main" id="{569D3BB7-86B0-A6B8-1676-A6F96D97B1BE}"/>
                  </a:ext>
                </a:extLst>
              </p14:cNvPr>
              <p14:cNvContentPartPr/>
              <p14:nvPr/>
            </p14:nvContentPartPr>
            <p14:xfrm>
              <a:off x="6294626" y="1650652"/>
              <a:ext cx="309600" cy="16920"/>
            </p14:xfrm>
          </p:contentPart>
        </mc:Choice>
        <mc:Fallback>
          <p:pic>
            <p:nvPicPr>
              <p:cNvPr id="126" name="Encre 125">
                <a:extLst>
                  <a:ext uri="{FF2B5EF4-FFF2-40B4-BE49-F238E27FC236}">
                    <a16:creationId xmlns:a16="http://schemas.microsoft.com/office/drawing/2014/main" id="{569D3BB7-86B0-A6B8-1676-A6F96D97B1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31986" y="1587652"/>
                <a:ext cx="43524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6F2D4F67-3879-FEFB-F677-8E86DE332CED}"/>
              </a:ext>
            </a:extLst>
          </p:cNvPr>
          <p:cNvGrpSpPr/>
          <p:nvPr/>
        </p:nvGrpSpPr>
        <p:grpSpPr>
          <a:xfrm>
            <a:off x="541106" y="2677372"/>
            <a:ext cx="1813680" cy="360"/>
            <a:chOff x="541106" y="2677372"/>
            <a:chExt cx="18136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8" name="Encre 127">
                  <a:extLst>
                    <a:ext uri="{FF2B5EF4-FFF2-40B4-BE49-F238E27FC236}">
                      <a16:creationId xmlns:a16="http://schemas.microsoft.com/office/drawing/2014/main" id="{B84C2EF4-4D0E-5BA9-ECC7-823D6D76C837}"/>
                    </a:ext>
                  </a:extLst>
                </p14:cNvPr>
                <p14:cNvContentPartPr/>
                <p14:nvPr/>
              </p14:nvContentPartPr>
              <p14:xfrm>
                <a:off x="541106" y="2677372"/>
                <a:ext cx="741960" cy="360"/>
              </p14:xfrm>
            </p:contentPart>
          </mc:Choice>
          <mc:Fallback>
            <p:pic>
              <p:nvPicPr>
                <p:cNvPr id="128" name="Encre 127">
                  <a:extLst>
                    <a:ext uri="{FF2B5EF4-FFF2-40B4-BE49-F238E27FC236}">
                      <a16:creationId xmlns:a16="http://schemas.microsoft.com/office/drawing/2014/main" id="{B84C2EF4-4D0E-5BA9-ECC7-823D6D76C8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466" y="2614372"/>
                  <a:ext cx="867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9" name="Encre 128">
                  <a:extLst>
                    <a:ext uri="{FF2B5EF4-FFF2-40B4-BE49-F238E27FC236}">
                      <a16:creationId xmlns:a16="http://schemas.microsoft.com/office/drawing/2014/main" id="{CB865E13-5EBA-E53B-4C58-D15C545CEE93}"/>
                    </a:ext>
                  </a:extLst>
                </p14:cNvPr>
                <p14:cNvContentPartPr/>
                <p14:nvPr/>
              </p14:nvContentPartPr>
              <p14:xfrm>
                <a:off x="1853306" y="2677372"/>
                <a:ext cx="501480" cy="360"/>
              </p14:xfrm>
            </p:contentPart>
          </mc:Choice>
          <mc:Fallback>
            <p:pic>
              <p:nvPicPr>
                <p:cNvPr id="129" name="Encre 128">
                  <a:extLst>
                    <a:ext uri="{FF2B5EF4-FFF2-40B4-BE49-F238E27FC236}">
                      <a16:creationId xmlns:a16="http://schemas.microsoft.com/office/drawing/2014/main" id="{CB865E13-5EBA-E53B-4C58-D15C545CEE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90306" y="2614372"/>
                  <a:ext cx="6271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0" name="Encre 129">
                <a:extLst>
                  <a:ext uri="{FF2B5EF4-FFF2-40B4-BE49-F238E27FC236}">
                    <a16:creationId xmlns:a16="http://schemas.microsoft.com/office/drawing/2014/main" id="{D3282B2E-A326-D7E4-DB4C-B3CC18A31DBB}"/>
                  </a:ext>
                </a:extLst>
              </p14:cNvPr>
              <p14:cNvContentPartPr/>
              <p14:nvPr/>
            </p14:nvContentPartPr>
            <p14:xfrm>
              <a:off x="3039866" y="2677372"/>
              <a:ext cx="258480" cy="360"/>
            </p14:xfrm>
          </p:contentPart>
        </mc:Choice>
        <mc:Fallback>
          <p:pic>
            <p:nvPicPr>
              <p:cNvPr id="130" name="Encre 129">
                <a:extLst>
                  <a:ext uri="{FF2B5EF4-FFF2-40B4-BE49-F238E27FC236}">
                    <a16:creationId xmlns:a16="http://schemas.microsoft.com/office/drawing/2014/main" id="{D3282B2E-A326-D7E4-DB4C-B3CC18A31DB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76866" y="2614372"/>
                <a:ext cx="3841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1" name="Encre 130">
                <a:extLst>
                  <a:ext uri="{FF2B5EF4-FFF2-40B4-BE49-F238E27FC236}">
                    <a16:creationId xmlns:a16="http://schemas.microsoft.com/office/drawing/2014/main" id="{FC64169C-E127-6A0A-6B4E-4841DDC9C633}"/>
                  </a:ext>
                </a:extLst>
              </p14:cNvPr>
              <p14:cNvContentPartPr/>
              <p14:nvPr/>
            </p14:nvContentPartPr>
            <p14:xfrm>
              <a:off x="3919706" y="2677372"/>
              <a:ext cx="315720" cy="360"/>
            </p14:xfrm>
          </p:contentPart>
        </mc:Choice>
        <mc:Fallback>
          <p:pic>
            <p:nvPicPr>
              <p:cNvPr id="131" name="Encre 130">
                <a:extLst>
                  <a:ext uri="{FF2B5EF4-FFF2-40B4-BE49-F238E27FC236}">
                    <a16:creationId xmlns:a16="http://schemas.microsoft.com/office/drawing/2014/main" id="{FC64169C-E127-6A0A-6B4E-4841DDC9C6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56706" y="2614372"/>
                <a:ext cx="4413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2" name="Encre 131">
                <a:extLst>
                  <a:ext uri="{FF2B5EF4-FFF2-40B4-BE49-F238E27FC236}">
                    <a16:creationId xmlns:a16="http://schemas.microsoft.com/office/drawing/2014/main" id="{EB2B2C03-FB1A-6F28-203A-554DA3E4F7F8}"/>
                  </a:ext>
                </a:extLst>
              </p14:cNvPr>
              <p14:cNvContentPartPr/>
              <p14:nvPr/>
            </p14:nvContentPartPr>
            <p14:xfrm>
              <a:off x="4953986" y="2670892"/>
              <a:ext cx="419760" cy="360"/>
            </p14:xfrm>
          </p:contentPart>
        </mc:Choice>
        <mc:Fallback>
          <p:pic>
            <p:nvPicPr>
              <p:cNvPr id="132" name="Encre 131">
                <a:extLst>
                  <a:ext uri="{FF2B5EF4-FFF2-40B4-BE49-F238E27FC236}">
                    <a16:creationId xmlns:a16="http://schemas.microsoft.com/office/drawing/2014/main" id="{EB2B2C03-FB1A-6F28-203A-554DA3E4F7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90986" y="2607892"/>
                <a:ext cx="545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3" name="Encre 132">
                <a:extLst>
                  <a:ext uri="{FF2B5EF4-FFF2-40B4-BE49-F238E27FC236}">
                    <a16:creationId xmlns:a16="http://schemas.microsoft.com/office/drawing/2014/main" id="{46A0F38E-B44D-3329-7236-5556FC699609}"/>
                  </a:ext>
                </a:extLst>
              </p14:cNvPr>
              <p14:cNvContentPartPr/>
              <p14:nvPr/>
            </p14:nvContentPartPr>
            <p14:xfrm>
              <a:off x="6288506" y="2670892"/>
              <a:ext cx="220680" cy="360"/>
            </p14:xfrm>
          </p:contentPart>
        </mc:Choice>
        <mc:Fallback>
          <p:pic>
            <p:nvPicPr>
              <p:cNvPr id="133" name="Encre 132">
                <a:extLst>
                  <a:ext uri="{FF2B5EF4-FFF2-40B4-BE49-F238E27FC236}">
                    <a16:creationId xmlns:a16="http://schemas.microsoft.com/office/drawing/2014/main" id="{46A0F38E-B44D-3329-7236-5556FC6996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25506" y="2607892"/>
                <a:ext cx="34632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671F0D3-9A42-321B-6652-68FE8159183B}"/>
              </a:ext>
            </a:extLst>
          </p:cNvPr>
          <p:cNvGrpSpPr/>
          <p:nvPr/>
        </p:nvGrpSpPr>
        <p:grpSpPr>
          <a:xfrm>
            <a:off x="282986" y="3559732"/>
            <a:ext cx="3824280" cy="107280"/>
            <a:chOff x="282986" y="3559732"/>
            <a:chExt cx="3824280" cy="10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5" name="Encre 134">
                  <a:extLst>
                    <a:ext uri="{FF2B5EF4-FFF2-40B4-BE49-F238E27FC236}">
                      <a16:creationId xmlns:a16="http://schemas.microsoft.com/office/drawing/2014/main" id="{8E216789-B560-F3DA-BE41-DB5F3A38706F}"/>
                    </a:ext>
                  </a:extLst>
                </p14:cNvPr>
                <p14:cNvContentPartPr/>
                <p14:nvPr/>
              </p14:nvContentPartPr>
              <p14:xfrm>
                <a:off x="282986" y="3666652"/>
                <a:ext cx="303480" cy="360"/>
              </p14:xfrm>
            </p:contentPart>
          </mc:Choice>
          <mc:Fallback>
            <p:pic>
              <p:nvPicPr>
                <p:cNvPr id="135" name="Encre 134">
                  <a:extLst>
                    <a:ext uri="{FF2B5EF4-FFF2-40B4-BE49-F238E27FC236}">
                      <a16:creationId xmlns:a16="http://schemas.microsoft.com/office/drawing/2014/main" id="{8E216789-B560-F3DA-BE41-DB5F3A3870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9986" y="3603652"/>
                  <a:ext cx="429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6" name="Encre 135">
                  <a:extLst>
                    <a:ext uri="{FF2B5EF4-FFF2-40B4-BE49-F238E27FC236}">
                      <a16:creationId xmlns:a16="http://schemas.microsoft.com/office/drawing/2014/main" id="{30746F50-0169-EF95-020D-BBC2E2814ABE}"/>
                    </a:ext>
                  </a:extLst>
                </p14:cNvPr>
                <p14:cNvContentPartPr/>
                <p14:nvPr/>
              </p14:nvContentPartPr>
              <p14:xfrm>
                <a:off x="1028906" y="3666652"/>
                <a:ext cx="1224000" cy="360"/>
              </p14:xfrm>
            </p:contentPart>
          </mc:Choice>
          <mc:Fallback>
            <p:pic>
              <p:nvPicPr>
                <p:cNvPr id="136" name="Encre 135">
                  <a:extLst>
                    <a:ext uri="{FF2B5EF4-FFF2-40B4-BE49-F238E27FC236}">
                      <a16:creationId xmlns:a16="http://schemas.microsoft.com/office/drawing/2014/main" id="{30746F50-0169-EF95-020D-BBC2E2814AB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5906" y="3603652"/>
                  <a:ext cx="1349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7" name="Encre 136">
                  <a:extLst>
                    <a:ext uri="{FF2B5EF4-FFF2-40B4-BE49-F238E27FC236}">
                      <a16:creationId xmlns:a16="http://schemas.microsoft.com/office/drawing/2014/main" id="{73FDA952-D1A6-2DA9-7723-27AA49EAD3B7}"/>
                    </a:ext>
                  </a:extLst>
                </p14:cNvPr>
                <p14:cNvContentPartPr/>
                <p14:nvPr/>
              </p14:nvContentPartPr>
              <p14:xfrm>
                <a:off x="2760506" y="3559732"/>
                <a:ext cx="552240" cy="360"/>
              </p14:xfrm>
            </p:contentPart>
          </mc:Choice>
          <mc:Fallback>
            <p:pic>
              <p:nvPicPr>
                <p:cNvPr id="137" name="Encre 136">
                  <a:extLst>
                    <a:ext uri="{FF2B5EF4-FFF2-40B4-BE49-F238E27FC236}">
                      <a16:creationId xmlns:a16="http://schemas.microsoft.com/office/drawing/2014/main" id="{73FDA952-D1A6-2DA9-7723-27AA49EAD3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97506" y="3496732"/>
                  <a:ext cx="677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8" name="Encre 137">
                  <a:extLst>
                    <a:ext uri="{FF2B5EF4-FFF2-40B4-BE49-F238E27FC236}">
                      <a16:creationId xmlns:a16="http://schemas.microsoft.com/office/drawing/2014/main" id="{BD01495A-BD66-50B0-39DA-C1BDB5A4DA83}"/>
                    </a:ext>
                  </a:extLst>
                </p14:cNvPr>
                <p14:cNvContentPartPr/>
                <p14:nvPr/>
              </p14:nvContentPartPr>
              <p14:xfrm>
                <a:off x="3602186" y="3606172"/>
                <a:ext cx="505080" cy="360"/>
              </p14:xfrm>
            </p:contentPart>
          </mc:Choice>
          <mc:Fallback>
            <p:pic>
              <p:nvPicPr>
                <p:cNvPr id="138" name="Encre 137">
                  <a:extLst>
                    <a:ext uri="{FF2B5EF4-FFF2-40B4-BE49-F238E27FC236}">
                      <a16:creationId xmlns:a16="http://schemas.microsoft.com/office/drawing/2014/main" id="{BD01495A-BD66-50B0-39DA-C1BDB5A4DA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39546" y="3543532"/>
                  <a:ext cx="6307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97CE0DB6-FEE6-7B74-35B5-96A230100187}"/>
              </a:ext>
            </a:extLst>
          </p:cNvPr>
          <p:cNvGrpSpPr/>
          <p:nvPr/>
        </p:nvGrpSpPr>
        <p:grpSpPr>
          <a:xfrm>
            <a:off x="4731866" y="3618052"/>
            <a:ext cx="1267200" cy="25920"/>
            <a:chOff x="4731866" y="3618052"/>
            <a:chExt cx="1267200" cy="2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9" name="Encre 138">
                  <a:extLst>
                    <a:ext uri="{FF2B5EF4-FFF2-40B4-BE49-F238E27FC236}">
                      <a16:creationId xmlns:a16="http://schemas.microsoft.com/office/drawing/2014/main" id="{EC342ADB-5A72-4524-D0AD-A928F864BB99}"/>
                    </a:ext>
                  </a:extLst>
                </p14:cNvPr>
                <p14:cNvContentPartPr/>
                <p14:nvPr/>
              </p14:nvContentPartPr>
              <p14:xfrm>
                <a:off x="4731866" y="3618052"/>
                <a:ext cx="555480" cy="360"/>
              </p14:xfrm>
            </p:contentPart>
          </mc:Choice>
          <mc:Fallback>
            <p:pic>
              <p:nvPicPr>
                <p:cNvPr id="139" name="Encre 138">
                  <a:extLst>
                    <a:ext uri="{FF2B5EF4-FFF2-40B4-BE49-F238E27FC236}">
                      <a16:creationId xmlns:a16="http://schemas.microsoft.com/office/drawing/2014/main" id="{EC342ADB-5A72-4524-D0AD-A928F864BB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68866" y="3555412"/>
                  <a:ext cx="681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0" name="Encre 139">
                  <a:extLst>
                    <a:ext uri="{FF2B5EF4-FFF2-40B4-BE49-F238E27FC236}">
                      <a16:creationId xmlns:a16="http://schemas.microsoft.com/office/drawing/2014/main" id="{CAE43A42-408F-B8E3-3CF0-747CF955A9EE}"/>
                    </a:ext>
                  </a:extLst>
                </p14:cNvPr>
                <p14:cNvContentPartPr/>
                <p14:nvPr/>
              </p14:nvContentPartPr>
              <p14:xfrm>
                <a:off x="5784866" y="3627412"/>
                <a:ext cx="214200" cy="16560"/>
              </p14:xfrm>
            </p:contentPart>
          </mc:Choice>
          <mc:Fallback>
            <p:pic>
              <p:nvPicPr>
                <p:cNvPr id="140" name="Encre 139">
                  <a:extLst>
                    <a:ext uri="{FF2B5EF4-FFF2-40B4-BE49-F238E27FC236}">
                      <a16:creationId xmlns:a16="http://schemas.microsoft.com/office/drawing/2014/main" id="{CAE43A42-408F-B8E3-3CF0-747CF955A9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21866" y="3564772"/>
                  <a:ext cx="339840" cy="14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1" name="Encre 140">
                <a:extLst>
                  <a:ext uri="{FF2B5EF4-FFF2-40B4-BE49-F238E27FC236}">
                    <a16:creationId xmlns:a16="http://schemas.microsoft.com/office/drawing/2014/main" id="{72845D03-165F-3005-8301-73AC42E434A2}"/>
                  </a:ext>
                </a:extLst>
              </p14:cNvPr>
              <p14:cNvContentPartPr/>
              <p14:nvPr/>
            </p14:nvContentPartPr>
            <p14:xfrm>
              <a:off x="6760826" y="3656932"/>
              <a:ext cx="230400" cy="360"/>
            </p14:xfrm>
          </p:contentPart>
        </mc:Choice>
        <mc:Fallback>
          <p:pic>
            <p:nvPicPr>
              <p:cNvPr id="141" name="Encre 140">
                <a:extLst>
                  <a:ext uri="{FF2B5EF4-FFF2-40B4-BE49-F238E27FC236}">
                    <a16:creationId xmlns:a16="http://schemas.microsoft.com/office/drawing/2014/main" id="{72845D03-165F-3005-8301-73AC42E434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97826" y="3594292"/>
                <a:ext cx="35604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0FFF9B6F-F147-90B5-E2E1-E5C42FD3AB41}"/>
              </a:ext>
            </a:extLst>
          </p:cNvPr>
          <p:cNvGrpSpPr/>
          <p:nvPr/>
        </p:nvGrpSpPr>
        <p:grpSpPr>
          <a:xfrm>
            <a:off x="1068506" y="4314652"/>
            <a:ext cx="5238720" cy="67680"/>
            <a:chOff x="1068506" y="4314652"/>
            <a:chExt cx="5238720" cy="6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4" name="Encre 143">
                  <a:extLst>
                    <a:ext uri="{FF2B5EF4-FFF2-40B4-BE49-F238E27FC236}">
                      <a16:creationId xmlns:a16="http://schemas.microsoft.com/office/drawing/2014/main" id="{D5B6D532-0899-A618-C432-F040E71421BC}"/>
                    </a:ext>
                  </a:extLst>
                </p14:cNvPr>
                <p14:cNvContentPartPr/>
                <p14:nvPr/>
              </p14:nvContentPartPr>
              <p14:xfrm>
                <a:off x="1068506" y="4381972"/>
                <a:ext cx="559440" cy="360"/>
              </p14:xfrm>
            </p:contentPart>
          </mc:Choice>
          <mc:Fallback>
            <p:pic>
              <p:nvPicPr>
                <p:cNvPr id="144" name="Encre 143">
                  <a:extLst>
                    <a:ext uri="{FF2B5EF4-FFF2-40B4-BE49-F238E27FC236}">
                      <a16:creationId xmlns:a16="http://schemas.microsoft.com/office/drawing/2014/main" id="{D5B6D532-0899-A618-C432-F040E71421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5866" y="4319332"/>
                  <a:ext cx="685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5" name="Encre 144">
                  <a:extLst>
                    <a:ext uri="{FF2B5EF4-FFF2-40B4-BE49-F238E27FC236}">
                      <a16:creationId xmlns:a16="http://schemas.microsoft.com/office/drawing/2014/main" id="{BCCB8556-1F90-E5DF-87B3-F2AEF25EC8AC}"/>
                    </a:ext>
                  </a:extLst>
                </p14:cNvPr>
                <p14:cNvContentPartPr/>
                <p14:nvPr/>
              </p14:nvContentPartPr>
              <p14:xfrm>
                <a:off x="2032586" y="4381972"/>
                <a:ext cx="308880" cy="360"/>
              </p14:xfrm>
            </p:contentPart>
          </mc:Choice>
          <mc:Fallback>
            <p:pic>
              <p:nvPicPr>
                <p:cNvPr id="145" name="Encre 144">
                  <a:extLst>
                    <a:ext uri="{FF2B5EF4-FFF2-40B4-BE49-F238E27FC236}">
                      <a16:creationId xmlns:a16="http://schemas.microsoft.com/office/drawing/2014/main" id="{BCCB8556-1F90-E5DF-87B3-F2AEF25EC8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69586" y="4319332"/>
                  <a:ext cx="434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6" name="Encre 145">
                  <a:extLst>
                    <a:ext uri="{FF2B5EF4-FFF2-40B4-BE49-F238E27FC236}">
                      <a16:creationId xmlns:a16="http://schemas.microsoft.com/office/drawing/2014/main" id="{E19A0CA6-5628-F65A-DE23-39DD69B1A6C0}"/>
                    </a:ext>
                  </a:extLst>
                </p14:cNvPr>
                <p14:cNvContentPartPr/>
                <p14:nvPr/>
              </p14:nvContentPartPr>
              <p14:xfrm>
                <a:off x="2899466" y="4315372"/>
                <a:ext cx="361080" cy="360"/>
              </p14:xfrm>
            </p:contentPart>
          </mc:Choice>
          <mc:Fallback>
            <p:pic>
              <p:nvPicPr>
                <p:cNvPr id="146" name="Encre 145">
                  <a:extLst>
                    <a:ext uri="{FF2B5EF4-FFF2-40B4-BE49-F238E27FC236}">
                      <a16:creationId xmlns:a16="http://schemas.microsoft.com/office/drawing/2014/main" id="{E19A0CA6-5628-F65A-DE23-39DD69B1A6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36826" y="4252732"/>
                  <a:ext cx="486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7" name="Encre 146">
                  <a:extLst>
                    <a:ext uri="{FF2B5EF4-FFF2-40B4-BE49-F238E27FC236}">
                      <a16:creationId xmlns:a16="http://schemas.microsoft.com/office/drawing/2014/main" id="{92FE5203-1551-22DD-11E0-CFDC5D97AE9D}"/>
                    </a:ext>
                  </a:extLst>
                </p14:cNvPr>
                <p14:cNvContentPartPr/>
                <p14:nvPr/>
              </p14:nvContentPartPr>
              <p14:xfrm>
                <a:off x="3753026" y="4315372"/>
                <a:ext cx="459000" cy="360"/>
              </p14:xfrm>
            </p:contentPart>
          </mc:Choice>
          <mc:Fallback>
            <p:pic>
              <p:nvPicPr>
                <p:cNvPr id="147" name="Encre 146">
                  <a:extLst>
                    <a:ext uri="{FF2B5EF4-FFF2-40B4-BE49-F238E27FC236}">
                      <a16:creationId xmlns:a16="http://schemas.microsoft.com/office/drawing/2014/main" id="{92FE5203-1551-22DD-11E0-CFDC5D97AE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90386" y="4252732"/>
                  <a:ext cx="584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8" name="Encre 147">
                  <a:extLst>
                    <a:ext uri="{FF2B5EF4-FFF2-40B4-BE49-F238E27FC236}">
                      <a16:creationId xmlns:a16="http://schemas.microsoft.com/office/drawing/2014/main" id="{92C380F5-0461-D825-B535-144B8DF0B924}"/>
                    </a:ext>
                  </a:extLst>
                </p14:cNvPr>
                <p14:cNvContentPartPr/>
                <p14:nvPr/>
              </p14:nvContentPartPr>
              <p14:xfrm>
                <a:off x="4386266" y="4314652"/>
                <a:ext cx="636480" cy="33840"/>
              </p14:xfrm>
            </p:contentPart>
          </mc:Choice>
          <mc:Fallback>
            <p:pic>
              <p:nvPicPr>
                <p:cNvPr id="148" name="Encre 147">
                  <a:extLst>
                    <a:ext uri="{FF2B5EF4-FFF2-40B4-BE49-F238E27FC236}">
                      <a16:creationId xmlns:a16="http://schemas.microsoft.com/office/drawing/2014/main" id="{92C380F5-0461-D825-B535-144B8DF0B92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23266" y="4252012"/>
                  <a:ext cx="762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9" name="Encre 148">
                  <a:extLst>
                    <a:ext uri="{FF2B5EF4-FFF2-40B4-BE49-F238E27FC236}">
                      <a16:creationId xmlns:a16="http://schemas.microsoft.com/office/drawing/2014/main" id="{0D187F34-67C5-D911-0744-1D247B7881EF}"/>
                    </a:ext>
                  </a:extLst>
                </p14:cNvPr>
                <p14:cNvContentPartPr/>
                <p14:nvPr/>
              </p14:nvContentPartPr>
              <p14:xfrm>
                <a:off x="5463746" y="4351372"/>
                <a:ext cx="843480" cy="360"/>
              </p14:xfrm>
            </p:contentPart>
          </mc:Choice>
          <mc:Fallback>
            <p:pic>
              <p:nvPicPr>
                <p:cNvPr id="149" name="Encre 148">
                  <a:extLst>
                    <a:ext uri="{FF2B5EF4-FFF2-40B4-BE49-F238E27FC236}">
                      <a16:creationId xmlns:a16="http://schemas.microsoft.com/office/drawing/2014/main" id="{0D187F34-67C5-D911-0744-1D247B7881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01106" y="4288732"/>
                  <a:ext cx="96912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2" name="Encre 151">
                <a:extLst>
                  <a:ext uri="{FF2B5EF4-FFF2-40B4-BE49-F238E27FC236}">
                    <a16:creationId xmlns:a16="http://schemas.microsoft.com/office/drawing/2014/main" id="{EE9D196D-7C2B-51BA-A474-7A2C25C35B74}"/>
                  </a:ext>
                </a:extLst>
              </p14:cNvPr>
              <p14:cNvContentPartPr/>
              <p14:nvPr/>
            </p14:nvContentPartPr>
            <p14:xfrm>
              <a:off x="255266" y="5167132"/>
              <a:ext cx="526320" cy="3240"/>
            </p14:xfrm>
          </p:contentPart>
        </mc:Choice>
        <mc:Fallback>
          <p:pic>
            <p:nvPicPr>
              <p:cNvPr id="152" name="Encre 151">
                <a:extLst>
                  <a:ext uri="{FF2B5EF4-FFF2-40B4-BE49-F238E27FC236}">
                    <a16:creationId xmlns:a16="http://schemas.microsoft.com/office/drawing/2014/main" id="{EE9D196D-7C2B-51BA-A474-7A2C25C35B7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2266" y="5104492"/>
                <a:ext cx="65196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932852F-1FF0-6365-5C26-487E27304AA5}"/>
              </a:ext>
            </a:extLst>
          </p:cNvPr>
          <p:cNvGrpSpPr/>
          <p:nvPr/>
        </p:nvGrpSpPr>
        <p:grpSpPr>
          <a:xfrm>
            <a:off x="1421666" y="5070652"/>
            <a:ext cx="5680080" cy="88200"/>
            <a:chOff x="1421666" y="5070652"/>
            <a:chExt cx="5680080" cy="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3" name="Encre 152">
                  <a:extLst>
                    <a:ext uri="{FF2B5EF4-FFF2-40B4-BE49-F238E27FC236}">
                      <a16:creationId xmlns:a16="http://schemas.microsoft.com/office/drawing/2014/main" id="{7BFCC389-8B67-5F08-118D-651EEF5CA5BD}"/>
                    </a:ext>
                  </a:extLst>
                </p14:cNvPr>
                <p14:cNvContentPartPr/>
                <p14:nvPr/>
              </p14:nvContentPartPr>
              <p14:xfrm>
                <a:off x="1421666" y="5157052"/>
                <a:ext cx="1059120" cy="360"/>
              </p14:xfrm>
            </p:contentPart>
          </mc:Choice>
          <mc:Fallback>
            <p:pic>
              <p:nvPicPr>
                <p:cNvPr id="153" name="Encre 152">
                  <a:extLst>
                    <a:ext uri="{FF2B5EF4-FFF2-40B4-BE49-F238E27FC236}">
                      <a16:creationId xmlns:a16="http://schemas.microsoft.com/office/drawing/2014/main" id="{7BFCC389-8B67-5F08-118D-651EEF5CA5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59026" y="5094052"/>
                  <a:ext cx="118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4" name="Encre 153">
                  <a:extLst>
                    <a:ext uri="{FF2B5EF4-FFF2-40B4-BE49-F238E27FC236}">
                      <a16:creationId xmlns:a16="http://schemas.microsoft.com/office/drawing/2014/main" id="{3F0333E4-2C68-57DF-44EA-0A1F48488469}"/>
                    </a:ext>
                  </a:extLst>
                </p14:cNvPr>
                <p14:cNvContentPartPr/>
                <p14:nvPr/>
              </p14:nvContentPartPr>
              <p14:xfrm>
                <a:off x="2976146" y="5146612"/>
                <a:ext cx="298800" cy="360"/>
              </p14:xfrm>
            </p:contentPart>
          </mc:Choice>
          <mc:Fallback>
            <p:pic>
              <p:nvPicPr>
                <p:cNvPr id="154" name="Encre 153">
                  <a:extLst>
                    <a:ext uri="{FF2B5EF4-FFF2-40B4-BE49-F238E27FC236}">
                      <a16:creationId xmlns:a16="http://schemas.microsoft.com/office/drawing/2014/main" id="{3F0333E4-2C68-57DF-44EA-0A1F484884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13146" y="5083612"/>
                  <a:ext cx="424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5" name="Encre 154">
                  <a:extLst>
                    <a:ext uri="{FF2B5EF4-FFF2-40B4-BE49-F238E27FC236}">
                      <a16:creationId xmlns:a16="http://schemas.microsoft.com/office/drawing/2014/main" id="{EA1AC588-7046-46F0-1344-EF37EA99DA6D}"/>
                    </a:ext>
                  </a:extLst>
                </p14:cNvPr>
                <p14:cNvContentPartPr/>
                <p14:nvPr/>
              </p14:nvContentPartPr>
              <p14:xfrm>
                <a:off x="3558266" y="5146612"/>
                <a:ext cx="174240" cy="360"/>
              </p14:xfrm>
            </p:contentPart>
          </mc:Choice>
          <mc:Fallback>
            <p:pic>
              <p:nvPicPr>
                <p:cNvPr id="155" name="Encre 154">
                  <a:extLst>
                    <a:ext uri="{FF2B5EF4-FFF2-40B4-BE49-F238E27FC236}">
                      <a16:creationId xmlns:a16="http://schemas.microsoft.com/office/drawing/2014/main" id="{EA1AC588-7046-46F0-1344-EF37EA99DA6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95266" y="5083612"/>
                  <a:ext cx="299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6" name="Encre 155">
                  <a:extLst>
                    <a:ext uri="{FF2B5EF4-FFF2-40B4-BE49-F238E27FC236}">
                      <a16:creationId xmlns:a16="http://schemas.microsoft.com/office/drawing/2014/main" id="{96072321-2D27-CCE4-7462-FE659CB893B1}"/>
                    </a:ext>
                  </a:extLst>
                </p14:cNvPr>
                <p14:cNvContentPartPr/>
                <p14:nvPr/>
              </p14:nvContentPartPr>
              <p14:xfrm>
                <a:off x="4172786" y="5070652"/>
                <a:ext cx="997920" cy="88200"/>
              </p14:xfrm>
            </p:contentPart>
          </mc:Choice>
          <mc:Fallback>
            <p:pic>
              <p:nvPicPr>
                <p:cNvPr id="156" name="Encre 155">
                  <a:extLst>
                    <a:ext uri="{FF2B5EF4-FFF2-40B4-BE49-F238E27FC236}">
                      <a16:creationId xmlns:a16="http://schemas.microsoft.com/office/drawing/2014/main" id="{96072321-2D27-CCE4-7462-FE659CB893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09786" y="5007652"/>
                  <a:ext cx="1123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7" name="Encre 156">
                  <a:extLst>
                    <a:ext uri="{FF2B5EF4-FFF2-40B4-BE49-F238E27FC236}">
                      <a16:creationId xmlns:a16="http://schemas.microsoft.com/office/drawing/2014/main" id="{9D487709-CE61-8A6D-439F-A075D2D854E1}"/>
                    </a:ext>
                  </a:extLst>
                </p14:cNvPr>
                <p14:cNvContentPartPr/>
                <p14:nvPr/>
              </p14:nvContentPartPr>
              <p14:xfrm>
                <a:off x="5455106" y="5121772"/>
                <a:ext cx="410400" cy="360"/>
              </p14:xfrm>
            </p:contentPart>
          </mc:Choice>
          <mc:Fallback>
            <p:pic>
              <p:nvPicPr>
                <p:cNvPr id="157" name="Encre 156">
                  <a:extLst>
                    <a:ext uri="{FF2B5EF4-FFF2-40B4-BE49-F238E27FC236}">
                      <a16:creationId xmlns:a16="http://schemas.microsoft.com/office/drawing/2014/main" id="{9D487709-CE61-8A6D-439F-A075D2D854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92466" y="5058772"/>
                  <a:ext cx="536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8" name="Encre 157">
                  <a:extLst>
                    <a:ext uri="{FF2B5EF4-FFF2-40B4-BE49-F238E27FC236}">
                      <a16:creationId xmlns:a16="http://schemas.microsoft.com/office/drawing/2014/main" id="{54B85214-D50E-E5CA-5D84-F255794DCFE8}"/>
                    </a:ext>
                  </a:extLst>
                </p14:cNvPr>
                <p14:cNvContentPartPr/>
                <p14:nvPr/>
              </p14:nvContentPartPr>
              <p14:xfrm>
                <a:off x="6355826" y="5121772"/>
                <a:ext cx="745920" cy="360"/>
              </p14:xfrm>
            </p:contentPart>
          </mc:Choice>
          <mc:Fallback>
            <p:pic>
              <p:nvPicPr>
                <p:cNvPr id="158" name="Encre 157">
                  <a:extLst>
                    <a:ext uri="{FF2B5EF4-FFF2-40B4-BE49-F238E27FC236}">
                      <a16:creationId xmlns:a16="http://schemas.microsoft.com/office/drawing/2014/main" id="{54B85214-D50E-E5CA-5D84-F255794DCF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92826" y="5058772"/>
                  <a:ext cx="8715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17BB32E5-FA03-04AC-6D08-6A7AFAA2EB76}"/>
              </a:ext>
            </a:extLst>
          </p:cNvPr>
          <p:cNvGrpSpPr/>
          <p:nvPr/>
        </p:nvGrpSpPr>
        <p:grpSpPr>
          <a:xfrm>
            <a:off x="933506" y="5701732"/>
            <a:ext cx="3342240" cy="71640"/>
            <a:chOff x="933506" y="5701732"/>
            <a:chExt cx="3342240" cy="7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0" name="Encre 159">
                  <a:extLst>
                    <a:ext uri="{FF2B5EF4-FFF2-40B4-BE49-F238E27FC236}">
                      <a16:creationId xmlns:a16="http://schemas.microsoft.com/office/drawing/2014/main" id="{CF5FECFB-2F5B-9FC1-7020-B10E4CC15E42}"/>
                    </a:ext>
                  </a:extLst>
                </p14:cNvPr>
                <p14:cNvContentPartPr/>
                <p14:nvPr/>
              </p14:nvContentPartPr>
              <p14:xfrm>
                <a:off x="933506" y="5769772"/>
                <a:ext cx="535320" cy="3600"/>
              </p14:xfrm>
            </p:contentPart>
          </mc:Choice>
          <mc:Fallback>
            <p:pic>
              <p:nvPicPr>
                <p:cNvPr id="160" name="Encre 159">
                  <a:extLst>
                    <a:ext uri="{FF2B5EF4-FFF2-40B4-BE49-F238E27FC236}">
                      <a16:creationId xmlns:a16="http://schemas.microsoft.com/office/drawing/2014/main" id="{CF5FECFB-2F5B-9FC1-7020-B10E4CC15E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0866" y="5707132"/>
                  <a:ext cx="660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Encre 160">
                  <a:extLst>
                    <a:ext uri="{FF2B5EF4-FFF2-40B4-BE49-F238E27FC236}">
                      <a16:creationId xmlns:a16="http://schemas.microsoft.com/office/drawing/2014/main" id="{5BDAA29E-0DA3-439A-9322-F6ADC33478F8}"/>
                    </a:ext>
                  </a:extLst>
                </p14:cNvPr>
                <p14:cNvContentPartPr/>
                <p14:nvPr/>
              </p14:nvContentPartPr>
              <p14:xfrm>
                <a:off x="1789946" y="5752852"/>
                <a:ext cx="972000" cy="360"/>
              </p14:xfrm>
            </p:contentPart>
          </mc:Choice>
          <mc:Fallback>
            <p:pic>
              <p:nvPicPr>
                <p:cNvPr id="161" name="Encre 160">
                  <a:extLst>
                    <a:ext uri="{FF2B5EF4-FFF2-40B4-BE49-F238E27FC236}">
                      <a16:creationId xmlns:a16="http://schemas.microsoft.com/office/drawing/2014/main" id="{5BDAA29E-0DA3-439A-9322-F6ADC33478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726946" y="5689852"/>
                  <a:ext cx="1097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2" name="Encre 161">
                  <a:extLst>
                    <a:ext uri="{FF2B5EF4-FFF2-40B4-BE49-F238E27FC236}">
                      <a16:creationId xmlns:a16="http://schemas.microsoft.com/office/drawing/2014/main" id="{833C5C45-B1E8-43DB-CB48-B862C84D8745}"/>
                    </a:ext>
                  </a:extLst>
                </p14:cNvPr>
                <p14:cNvContentPartPr/>
                <p14:nvPr/>
              </p14:nvContentPartPr>
              <p14:xfrm>
                <a:off x="3224546" y="5746732"/>
                <a:ext cx="229680" cy="360"/>
              </p14:xfrm>
            </p:contentPart>
          </mc:Choice>
          <mc:Fallback>
            <p:pic>
              <p:nvPicPr>
                <p:cNvPr id="162" name="Encre 161">
                  <a:extLst>
                    <a:ext uri="{FF2B5EF4-FFF2-40B4-BE49-F238E27FC236}">
                      <a16:creationId xmlns:a16="http://schemas.microsoft.com/office/drawing/2014/main" id="{833C5C45-B1E8-43DB-CB48-B862C84D87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61546" y="5684092"/>
                  <a:ext cx="355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3" name="Encre 162">
                  <a:extLst>
                    <a:ext uri="{FF2B5EF4-FFF2-40B4-BE49-F238E27FC236}">
                      <a16:creationId xmlns:a16="http://schemas.microsoft.com/office/drawing/2014/main" id="{99DDA400-3D9B-AD5F-A63E-59B6A2B1A498}"/>
                    </a:ext>
                  </a:extLst>
                </p14:cNvPr>
                <p14:cNvContentPartPr/>
                <p14:nvPr/>
              </p14:nvContentPartPr>
              <p14:xfrm>
                <a:off x="4001786" y="5701732"/>
                <a:ext cx="273960" cy="360"/>
              </p14:xfrm>
            </p:contentPart>
          </mc:Choice>
          <mc:Fallback>
            <p:pic>
              <p:nvPicPr>
                <p:cNvPr id="163" name="Encre 162">
                  <a:extLst>
                    <a:ext uri="{FF2B5EF4-FFF2-40B4-BE49-F238E27FC236}">
                      <a16:creationId xmlns:a16="http://schemas.microsoft.com/office/drawing/2014/main" id="{99DDA400-3D9B-AD5F-A63E-59B6A2B1A49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39146" y="5639092"/>
                  <a:ext cx="3996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674DE64D-D502-787A-C65E-BBCE4CC04556}"/>
              </a:ext>
            </a:extLst>
          </p:cNvPr>
          <p:cNvGrpSpPr/>
          <p:nvPr/>
        </p:nvGrpSpPr>
        <p:grpSpPr>
          <a:xfrm>
            <a:off x="5096546" y="5688052"/>
            <a:ext cx="1767240" cy="104400"/>
            <a:chOff x="5096546" y="5688052"/>
            <a:chExt cx="1767240" cy="1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Encre 163">
                  <a:extLst>
                    <a:ext uri="{FF2B5EF4-FFF2-40B4-BE49-F238E27FC236}">
                      <a16:creationId xmlns:a16="http://schemas.microsoft.com/office/drawing/2014/main" id="{E902A142-5A02-6CAF-706F-C0DB21C2696D}"/>
                    </a:ext>
                  </a:extLst>
                </p14:cNvPr>
                <p14:cNvContentPartPr/>
                <p14:nvPr/>
              </p14:nvContentPartPr>
              <p14:xfrm>
                <a:off x="5096546" y="5688772"/>
                <a:ext cx="537480" cy="360"/>
              </p14:xfrm>
            </p:contentPart>
          </mc:Choice>
          <mc:Fallback>
            <p:pic>
              <p:nvPicPr>
                <p:cNvPr id="164" name="Encre 163">
                  <a:extLst>
                    <a:ext uri="{FF2B5EF4-FFF2-40B4-BE49-F238E27FC236}">
                      <a16:creationId xmlns:a16="http://schemas.microsoft.com/office/drawing/2014/main" id="{E902A142-5A02-6CAF-706F-C0DB21C2696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33546" y="5625772"/>
                  <a:ext cx="663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5" name="Encre 164">
                  <a:extLst>
                    <a:ext uri="{FF2B5EF4-FFF2-40B4-BE49-F238E27FC236}">
                      <a16:creationId xmlns:a16="http://schemas.microsoft.com/office/drawing/2014/main" id="{042C6F1F-C061-1386-C0E3-536EEAB0E920}"/>
                    </a:ext>
                  </a:extLst>
                </p14:cNvPr>
                <p14:cNvContentPartPr/>
                <p14:nvPr/>
              </p14:nvContentPartPr>
              <p14:xfrm>
                <a:off x="6136586" y="5688052"/>
                <a:ext cx="727200" cy="104400"/>
              </p14:xfrm>
            </p:contentPart>
          </mc:Choice>
          <mc:Fallback>
            <p:pic>
              <p:nvPicPr>
                <p:cNvPr id="165" name="Encre 164">
                  <a:extLst>
                    <a:ext uri="{FF2B5EF4-FFF2-40B4-BE49-F238E27FC236}">
                      <a16:creationId xmlns:a16="http://schemas.microsoft.com/office/drawing/2014/main" id="{042C6F1F-C061-1386-C0E3-536EEAB0E92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73946" y="5625412"/>
                  <a:ext cx="852840" cy="23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36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61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69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980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03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4724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8738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9974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1589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3983739-750A-6784-F8B2-383934A171E7}"/>
              </a:ext>
            </a:extLst>
          </p:cNvPr>
          <p:cNvSpPr/>
          <p:nvPr/>
        </p:nvSpPr>
        <p:spPr>
          <a:xfrm>
            <a:off x="238618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73C0A5-71F7-8C0C-F460-6F28050DED49}"/>
              </a:ext>
            </a:extLst>
          </p:cNvPr>
          <p:cNvSpPr txBox="1"/>
          <p:nvPr/>
        </p:nvSpPr>
        <p:spPr>
          <a:xfrm>
            <a:off x="458956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E07B3FE-B3FB-23AE-8581-EDF6DEBB166E}"/>
              </a:ext>
            </a:extLst>
          </p:cNvPr>
          <p:cNvSpPr/>
          <p:nvPr/>
        </p:nvSpPr>
        <p:spPr>
          <a:xfrm>
            <a:off x="1742739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8A9E47-7A65-7F34-95D6-F3AEBE86996F}"/>
              </a:ext>
            </a:extLst>
          </p:cNvPr>
          <p:cNvSpPr txBox="1"/>
          <p:nvPr/>
        </p:nvSpPr>
        <p:spPr>
          <a:xfrm>
            <a:off x="1963077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B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FC84AAC-D862-A11A-6B48-7E04470F8F49}"/>
              </a:ext>
            </a:extLst>
          </p:cNvPr>
          <p:cNvSpPr/>
          <p:nvPr/>
        </p:nvSpPr>
        <p:spPr>
          <a:xfrm>
            <a:off x="324686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5A48E1-A329-7709-21DB-E5E218821CF8}"/>
              </a:ext>
            </a:extLst>
          </p:cNvPr>
          <p:cNvSpPr txBox="1"/>
          <p:nvPr/>
        </p:nvSpPr>
        <p:spPr>
          <a:xfrm>
            <a:off x="3467198" y="318321"/>
            <a:ext cx="539827" cy="83099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C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2228CE9E-DB46-C271-FAC6-30D80F88B537}"/>
              </a:ext>
            </a:extLst>
          </p:cNvPr>
          <p:cNvSpPr/>
          <p:nvPr/>
        </p:nvSpPr>
        <p:spPr>
          <a:xfrm>
            <a:off x="4863626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6305166-3D6D-4F74-4BC4-370CC3A92B9E}"/>
              </a:ext>
            </a:extLst>
          </p:cNvPr>
          <p:cNvSpPr txBox="1"/>
          <p:nvPr/>
        </p:nvSpPr>
        <p:spPr>
          <a:xfrm>
            <a:off x="5083964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D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3B9B2CE2-AE4E-2BD4-9D39-104620098107}"/>
              </a:ext>
            </a:extLst>
          </p:cNvPr>
          <p:cNvSpPr/>
          <p:nvPr/>
        </p:nvSpPr>
        <p:spPr>
          <a:xfrm>
            <a:off x="6347875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7B0049D-347C-396C-BB32-9E08694C4122}"/>
              </a:ext>
            </a:extLst>
          </p:cNvPr>
          <p:cNvSpPr txBox="1"/>
          <p:nvPr/>
        </p:nvSpPr>
        <p:spPr>
          <a:xfrm>
            <a:off x="6568213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38CA125-29DE-2648-22A9-22A91783CB85}"/>
              </a:ext>
            </a:extLst>
          </p:cNvPr>
          <p:cNvSpPr/>
          <p:nvPr/>
        </p:nvSpPr>
        <p:spPr>
          <a:xfrm>
            <a:off x="7751807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8857F0-44F4-7D28-1CFC-23DB2A51CB43}"/>
              </a:ext>
            </a:extLst>
          </p:cNvPr>
          <p:cNvSpPr txBox="1"/>
          <p:nvPr/>
        </p:nvSpPr>
        <p:spPr>
          <a:xfrm>
            <a:off x="7972145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7241432-9FAE-E03C-286D-147E154B78E6}"/>
              </a:ext>
            </a:extLst>
          </p:cNvPr>
          <p:cNvSpPr/>
          <p:nvPr/>
        </p:nvSpPr>
        <p:spPr>
          <a:xfrm>
            <a:off x="9155740" y="221535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7A2752-0D9F-E34A-CEE4-E626E6DFFC71}"/>
              </a:ext>
            </a:extLst>
          </p:cNvPr>
          <p:cNvSpPr txBox="1"/>
          <p:nvPr/>
        </p:nvSpPr>
        <p:spPr>
          <a:xfrm>
            <a:off x="9376078" y="31832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G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CF89B96-E776-2F42-0D61-C97C77ECD348}"/>
              </a:ext>
            </a:extLst>
          </p:cNvPr>
          <p:cNvSpPr/>
          <p:nvPr/>
        </p:nvSpPr>
        <p:spPr>
          <a:xfrm>
            <a:off x="10537161" y="21389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BF5D559-FD99-3344-954E-3C3757C79FA6}"/>
              </a:ext>
            </a:extLst>
          </p:cNvPr>
          <p:cNvSpPr txBox="1"/>
          <p:nvPr/>
        </p:nvSpPr>
        <p:spPr>
          <a:xfrm>
            <a:off x="10757499" y="31068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H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059AFAC-AE09-C3CB-730C-5E1630FFD137}"/>
              </a:ext>
            </a:extLst>
          </p:cNvPr>
          <p:cNvSpPr/>
          <p:nvPr/>
        </p:nvSpPr>
        <p:spPr>
          <a:xfrm>
            <a:off x="238618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5C63366-C35B-5E76-EE56-AC1FDDDDA5F5}"/>
              </a:ext>
            </a:extLst>
          </p:cNvPr>
          <p:cNvSpPr txBox="1"/>
          <p:nvPr/>
        </p:nvSpPr>
        <p:spPr>
          <a:xfrm>
            <a:off x="566647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I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CB8DF5FE-E7F4-2B7E-85FA-DA87DD4EFA99}"/>
              </a:ext>
            </a:extLst>
          </p:cNvPr>
          <p:cNvSpPr/>
          <p:nvPr/>
        </p:nvSpPr>
        <p:spPr>
          <a:xfrm>
            <a:off x="1742739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0CA2EBD-1247-92F1-1572-79F2C6CF5067}"/>
              </a:ext>
            </a:extLst>
          </p:cNvPr>
          <p:cNvSpPr txBox="1"/>
          <p:nvPr/>
        </p:nvSpPr>
        <p:spPr>
          <a:xfrm>
            <a:off x="202829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J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9BF9E10D-4CBA-A542-A134-431C1789D0EB}"/>
              </a:ext>
            </a:extLst>
          </p:cNvPr>
          <p:cNvSpPr/>
          <p:nvPr/>
        </p:nvSpPr>
        <p:spPr>
          <a:xfrm>
            <a:off x="324686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7D80C4-D3E4-E619-BF99-68B04AB5F781}"/>
              </a:ext>
            </a:extLst>
          </p:cNvPr>
          <p:cNvSpPr txBox="1"/>
          <p:nvPr/>
        </p:nvSpPr>
        <p:spPr>
          <a:xfrm>
            <a:off x="346719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K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7FEF19B6-2BED-8B16-A66E-3B2005E641DB}"/>
              </a:ext>
            </a:extLst>
          </p:cNvPr>
          <p:cNvSpPr/>
          <p:nvPr/>
        </p:nvSpPr>
        <p:spPr>
          <a:xfrm>
            <a:off x="4863626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031C4A-D40A-3675-D495-1D98EA6EFC51}"/>
              </a:ext>
            </a:extLst>
          </p:cNvPr>
          <p:cNvSpPr txBox="1"/>
          <p:nvPr/>
        </p:nvSpPr>
        <p:spPr>
          <a:xfrm>
            <a:off x="5083964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L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71F12438-C95C-23C2-2BDE-C3D2F165042C}"/>
              </a:ext>
            </a:extLst>
          </p:cNvPr>
          <p:cNvSpPr/>
          <p:nvPr/>
        </p:nvSpPr>
        <p:spPr>
          <a:xfrm>
            <a:off x="6347875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AC83B0-650D-B4CD-943F-5787F463BD5E}"/>
              </a:ext>
            </a:extLst>
          </p:cNvPr>
          <p:cNvSpPr txBox="1"/>
          <p:nvPr/>
        </p:nvSpPr>
        <p:spPr>
          <a:xfrm>
            <a:off x="6480392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M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8E114-0D70-08D2-5F7A-AB1AC7F716DB}"/>
              </a:ext>
            </a:extLst>
          </p:cNvPr>
          <p:cNvSpPr/>
          <p:nvPr/>
        </p:nvSpPr>
        <p:spPr>
          <a:xfrm>
            <a:off x="777839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2438184-F447-BCF8-8EA8-08E5B15878BB}"/>
              </a:ext>
            </a:extLst>
          </p:cNvPr>
          <p:cNvSpPr txBox="1"/>
          <p:nvPr/>
        </p:nvSpPr>
        <p:spPr>
          <a:xfrm>
            <a:off x="799872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N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EB212D0-C3FC-7318-E91B-6DB7ABA1F2B7}"/>
              </a:ext>
            </a:extLst>
          </p:cNvPr>
          <p:cNvSpPr/>
          <p:nvPr/>
        </p:nvSpPr>
        <p:spPr>
          <a:xfrm>
            <a:off x="9155740" y="165276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080176-3F02-2005-A4FA-A9B0A128BEF7}"/>
              </a:ext>
            </a:extLst>
          </p:cNvPr>
          <p:cNvSpPr txBox="1"/>
          <p:nvPr/>
        </p:nvSpPr>
        <p:spPr>
          <a:xfrm>
            <a:off x="9376078" y="174955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O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9756C6-B3E5-98AC-85AF-DF113640D3C4}"/>
              </a:ext>
            </a:extLst>
          </p:cNvPr>
          <p:cNvSpPr/>
          <p:nvPr/>
        </p:nvSpPr>
        <p:spPr>
          <a:xfrm>
            <a:off x="10559673" y="1657188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ECBF-331B-43E8-6EB5-DCF1A315641E}"/>
              </a:ext>
            </a:extLst>
          </p:cNvPr>
          <p:cNvSpPr txBox="1"/>
          <p:nvPr/>
        </p:nvSpPr>
        <p:spPr>
          <a:xfrm>
            <a:off x="10780011" y="1753974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P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E5F78756-95AB-D937-4FFC-AEB17F7529C8}"/>
              </a:ext>
            </a:extLst>
          </p:cNvPr>
          <p:cNvSpPr/>
          <p:nvPr/>
        </p:nvSpPr>
        <p:spPr>
          <a:xfrm>
            <a:off x="238618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C08FACC-916F-3552-A9C3-F244C3FFCC6A}"/>
              </a:ext>
            </a:extLst>
          </p:cNvPr>
          <p:cNvSpPr txBox="1"/>
          <p:nvPr/>
        </p:nvSpPr>
        <p:spPr>
          <a:xfrm>
            <a:off x="405582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Q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CA72066-1153-8EBC-415E-C387DA4B11F7}"/>
              </a:ext>
            </a:extLst>
          </p:cNvPr>
          <p:cNvSpPr/>
          <p:nvPr/>
        </p:nvSpPr>
        <p:spPr>
          <a:xfrm>
            <a:off x="1742739" y="308400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C08860A-E803-80CD-1CFB-C9C57AEBE9E2}"/>
              </a:ext>
            </a:extLst>
          </p:cNvPr>
          <p:cNvSpPr txBox="1"/>
          <p:nvPr/>
        </p:nvSpPr>
        <p:spPr>
          <a:xfrm>
            <a:off x="1963077" y="318078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A2A68B5-3BFE-5F8E-E9E3-ACB602475E82}"/>
              </a:ext>
            </a:extLst>
          </p:cNvPr>
          <p:cNvSpPr/>
          <p:nvPr/>
        </p:nvSpPr>
        <p:spPr>
          <a:xfrm>
            <a:off x="324686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BD4A2D8-763C-DC20-DDF4-05CB7FBE2324}"/>
              </a:ext>
            </a:extLst>
          </p:cNvPr>
          <p:cNvSpPr txBox="1"/>
          <p:nvPr/>
        </p:nvSpPr>
        <p:spPr>
          <a:xfrm>
            <a:off x="3523519" y="3185737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73397AC-6AA1-3020-1A97-37F25E06245D}"/>
              </a:ext>
            </a:extLst>
          </p:cNvPr>
          <p:cNvSpPr/>
          <p:nvPr/>
        </p:nvSpPr>
        <p:spPr>
          <a:xfrm>
            <a:off x="4863626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1571DB2-FA3B-A9F2-F966-8AD70D2275A4}"/>
              </a:ext>
            </a:extLst>
          </p:cNvPr>
          <p:cNvSpPr txBox="1"/>
          <p:nvPr/>
        </p:nvSpPr>
        <p:spPr>
          <a:xfrm>
            <a:off x="5101128" y="3172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 err="1"/>
              <a:t>T</a:t>
            </a:r>
            <a:endParaRPr lang="fr-FR" sz="4800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4629764C-D560-2986-ABA8-0127FC9C838D}"/>
              </a:ext>
            </a:extLst>
          </p:cNvPr>
          <p:cNvSpPr/>
          <p:nvPr/>
        </p:nvSpPr>
        <p:spPr>
          <a:xfrm>
            <a:off x="6347875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0683CE5-D656-EF02-0E06-E993548646D2}"/>
              </a:ext>
            </a:extLst>
          </p:cNvPr>
          <p:cNvSpPr txBox="1"/>
          <p:nvPr/>
        </p:nvSpPr>
        <p:spPr>
          <a:xfrm>
            <a:off x="6558510" y="320103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U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062EB6F4-9A0F-D838-16D3-D68B0BB520DE}"/>
              </a:ext>
            </a:extLst>
          </p:cNvPr>
          <p:cNvSpPr/>
          <p:nvPr/>
        </p:nvSpPr>
        <p:spPr>
          <a:xfrm>
            <a:off x="7778390" y="3079584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0495BBD-A774-D3A8-DE0C-BBA686111344}"/>
              </a:ext>
            </a:extLst>
          </p:cNvPr>
          <p:cNvSpPr txBox="1"/>
          <p:nvPr/>
        </p:nvSpPr>
        <p:spPr>
          <a:xfrm>
            <a:off x="7998728" y="3176370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V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6AB914F6-EC2B-59BC-A67A-AB5A82538E5F}"/>
              </a:ext>
            </a:extLst>
          </p:cNvPr>
          <p:cNvSpPr/>
          <p:nvPr/>
        </p:nvSpPr>
        <p:spPr>
          <a:xfrm>
            <a:off x="9058831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45C79FB6-EA49-A309-5520-5FB93F7D2C74}"/>
              </a:ext>
            </a:extLst>
          </p:cNvPr>
          <p:cNvSpPr txBox="1"/>
          <p:nvPr/>
        </p:nvSpPr>
        <p:spPr>
          <a:xfrm>
            <a:off x="9208905" y="321923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W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9E736FC-C8A0-6AAF-9517-6FA52E047A7C}"/>
              </a:ext>
            </a:extLst>
          </p:cNvPr>
          <p:cNvSpPr/>
          <p:nvPr/>
        </p:nvSpPr>
        <p:spPr>
          <a:xfrm>
            <a:off x="10725743" y="312245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F6FB5D9-150F-2378-3813-AEA93866D877}"/>
              </a:ext>
            </a:extLst>
          </p:cNvPr>
          <p:cNvSpPr txBox="1"/>
          <p:nvPr/>
        </p:nvSpPr>
        <p:spPr>
          <a:xfrm>
            <a:off x="10977835" y="3211511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Y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05B26747-1863-D0E6-05F3-B0B50D0BBE38}"/>
              </a:ext>
            </a:extLst>
          </p:cNvPr>
          <p:cNvSpPr/>
          <p:nvPr/>
        </p:nvSpPr>
        <p:spPr>
          <a:xfrm>
            <a:off x="128924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EF73CBC-CF85-DEED-DE42-F355733511A4}"/>
              </a:ext>
            </a:extLst>
          </p:cNvPr>
          <p:cNvSpPr txBox="1"/>
          <p:nvPr/>
        </p:nvSpPr>
        <p:spPr>
          <a:xfrm>
            <a:off x="381912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Z</a:t>
            </a: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5A14601-79A6-B8FD-75B9-E53639DCB3D6}"/>
              </a:ext>
            </a:extLst>
          </p:cNvPr>
          <p:cNvSpPr/>
          <p:nvPr/>
        </p:nvSpPr>
        <p:spPr>
          <a:xfrm>
            <a:off x="1742739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2667A01-8949-E9D7-F12D-2796A5C99905}"/>
              </a:ext>
            </a:extLst>
          </p:cNvPr>
          <p:cNvSpPr txBox="1"/>
          <p:nvPr/>
        </p:nvSpPr>
        <p:spPr>
          <a:xfrm>
            <a:off x="1963077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3C39BB6E-153B-C1F7-5943-FB08B0AA8B16}"/>
              </a:ext>
            </a:extLst>
          </p:cNvPr>
          <p:cNvSpPr/>
          <p:nvPr/>
        </p:nvSpPr>
        <p:spPr>
          <a:xfrm>
            <a:off x="324686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22689D1-7E7F-E676-D938-00033FBD9218}"/>
              </a:ext>
            </a:extLst>
          </p:cNvPr>
          <p:cNvSpPr txBox="1"/>
          <p:nvPr/>
        </p:nvSpPr>
        <p:spPr>
          <a:xfrm>
            <a:off x="346719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E7438DC0-E603-2F1E-FDAA-F212F546003A}"/>
              </a:ext>
            </a:extLst>
          </p:cNvPr>
          <p:cNvSpPr/>
          <p:nvPr/>
        </p:nvSpPr>
        <p:spPr>
          <a:xfrm>
            <a:off x="4863626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DAF1204-FEE7-FA68-FA87-8177F645D46C}"/>
              </a:ext>
            </a:extLst>
          </p:cNvPr>
          <p:cNvSpPr txBox="1"/>
          <p:nvPr/>
        </p:nvSpPr>
        <p:spPr>
          <a:xfrm>
            <a:off x="5083964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923107B-1790-99E6-8044-762E9C4B9E68}"/>
              </a:ext>
            </a:extLst>
          </p:cNvPr>
          <p:cNvSpPr/>
          <p:nvPr/>
        </p:nvSpPr>
        <p:spPr>
          <a:xfrm>
            <a:off x="6347875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DF2467D-405D-0661-8DB8-2AA5D264DB7D}"/>
              </a:ext>
            </a:extLst>
          </p:cNvPr>
          <p:cNvSpPr txBox="1"/>
          <p:nvPr/>
        </p:nvSpPr>
        <p:spPr>
          <a:xfrm>
            <a:off x="6568213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977E612B-E61B-64E8-5FD7-B7B9FF3AB335}"/>
              </a:ext>
            </a:extLst>
          </p:cNvPr>
          <p:cNvSpPr/>
          <p:nvPr/>
        </p:nvSpPr>
        <p:spPr>
          <a:xfrm>
            <a:off x="777839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0375CDCA-5504-9F1C-4641-ED1D75382B05}"/>
              </a:ext>
            </a:extLst>
          </p:cNvPr>
          <p:cNvSpPr txBox="1"/>
          <p:nvPr/>
        </p:nvSpPr>
        <p:spPr>
          <a:xfrm>
            <a:off x="799872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489A4D05-9870-E0BD-F57E-15859526535E}"/>
              </a:ext>
            </a:extLst>
          </p:cNvPr>
          <p:cNvSpPr/>
          <p:nvPr/>
        </p:nvSpPr>
        <p:spPr>
          <a:xfrm>
            <a:off x="9155740" y="4501980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FB2F6C0-533E-DDC9-3AE0-88BEF903685C}"/>
              </a:ext>
            </a:extLst>
          </p:cNvPr>
          <p:cNvSpPr txBox="1"/>
          <p:nvPr/>
        </p:nvSpPr>
        <p:spPr>
          <a:xfrm>
            <a:off x="9376078" y="4598766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939869DD-9495-9E74-60C4-62BC384CD777}"/>
              </a:ext>
            </a:extLst>
          </p:cNvPr>
          <p:cNvSpPr/>
          <p:nvPr/>
        </p:nvSpPr>
        <p:spPr>
          <a:xfrm>
            <a:off x="10559673" y="4506399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C190C7C-8214-123F-26C8-05F1B08505F0}"/>
              </a:ext>
            </a:extLst>
          </p:cNvPr>
          <p:cNvSpPr txBox="1"/>
          <p:nvPr/>
        </p:nvSpPr>
        <p:spPr>
          <a:xfrm>
            <a:off x="10780011" y="4603185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E70B0F4-98BA-F3D4-CC75-E154B5E393CD}"/>
              </a:ext>
            </a:extLst>
          </p:cNvPr>
          <p:cNvSpPr/>
          <p:nvPr/>
        </p:nvSpPr>
        <p:spPr>
          <a:xfrm>
            <a:off x="238618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DFEDC05-C5A1-8618-DF4B-9B1A788DA5F2}"/>
              </a:ext>
            </a:extLst>
          </p:cNvPr>
          <p:cNvSpPr txBox="1"/>
          <p:nvPr/>
        </p:nvSpPr>
        <p:spPr>
          <a:xfrm>
            <a:off x="458956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AFD2BD62-786D-35EA-0912-0CAA526CD909}"/>
              </a:ext>
            </a:extLst>
          </p:cNvPr>
          <p:cNvSpPr/>
          <p:nvPr/>
        </p:nvSpPr>
        <p:spPr>
          <a:xfrm>
            <a:off x="1742739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617DBF6-FA32-13E7-A0FB-B370BB306ADD}"/>
              </a:ext>
            </a:extLst>
          </p:cNvPr>
          <p:cNvSpPr txBox="1"/>
          <p:nvPr/>
        </p:nvSpPr>
        <p:spPr>
          <a:xfrm>
            <a:off x="1963077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D6EA77DF-443B-81F5-9D37-D14B8D4DE85C}"/>
              </a:ext>
            </a:extLst>
          </p:cNvPr>
          <p:cNvSpPr/>
          <p:nvPr/>
        </p:nvSpPr>
        <p:spPr>
          <a:xfrm>
            <a:off x="324686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3BD6EAC-8912-68DD-92DA-19E816BECED4}"/>
              </a:ext>
            </a:extLst>
          </p:cNvPr>
          <p:cNvSpPr txBox="1"/>
          <p:nvPr/>
        </p:nvSpPr>
        <p:spPr>
          <a:xfrm>
            <a:off x="346719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C6DF470-8A20-0172-3203-B3F034B7EF9B}"/>
              </a:ext>
            </a:extLst>
          </p:cNvPr>
          <p:cNvSpPr/>
          <p:nvPr/>
        </p:nvSpPr>
        <p:spPr>
          <a:xfrm>
            <a:off x="4863626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6A9863-9C85-96A7-1239-FA0740E1A4B5}"/>
              </a:ext>
            </a:extLst>
          </p:cNvPr>
          <p:cNvSpPr txBox="1"/>
          <p:nvPr/>
        </p:nvSpPr>
        <p:spPr>
          <a:xfrm>
            <a:off x="5083964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D10B307-39E0-F2AE-E8F0-E78F4CC76966}"/>
              </a:ext>
            </a:extLst>
          </p:cNvPr>
          <p:cNvSpPr/>
          <p:nvPr/>
        </p:nvSpPr>
        <p:spPr>
          <a:xfrm>
            <a:off x="6347875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B55C220-6C59-E538-B535-7EDB633C4F86}"/>
              </a:ext>
            </a:extLst>
          </p:cNvPr>
          <p:cNvSpPr txBox="1"/>
          <p:nvPr/>
        </p:nvSpPr>
        <p:spPr>
          <a:xfrm>
            <a:off x="6568213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A9284024-4D60-5D04-8E88-433D965E38AA}"/>
              </a:ext>
            </a:extLst>
          </p:cNvPr>
          <p:cNvSpPr/>
          <p:nvPr/>
        </p:nvSpPr>
        <p:spPr>
          <a:xfrm>
            <a:off x="777839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E9D47FC6-6355-9A86-D6AA-137BE74AAD0F}"/>
              </a:ext>
            </a:extLst>
          </p:cNvPr>
          <p:cNvSpPr txBox="1"/>
          <p:nvPr/>
        </p:nvSpPr>
        <p:spPr>
          <a:xfrm>
            <a:off x="799872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5CF7A213-C851-149C-D9DB-95007F0C9EA1}"/>
              </a:ext>
            </a:extLst>
          </p:cNvPr>
          <p:cNvSpPr/>
          <p:nvPr/>
        </p:nvSpPr>
        <p:spPr>
          <a:xfrm>
            <a:off x="9155740" y="5829013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757D5832-7310-B0AF-7644-75F280683F7D}"/>
              </a:ext>
            </a:extLst>
          </p:cNvPr>
          <p:cNvSpPr txBox="1"/>
          <p:nvPr/>
        </p:nvSpPr>
        <p:spPr>
          <a:xfrm>
            <a:off x="9376078" y="5925799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1F59ABD0-171B-41D8-7DAB-A285F56966E6}"/>
              </a:ext>
            </a:extLst>
          </p:cNvPr>
          <p:cNvSpPr/>
          <p:nvPr/>
        </p:nvSpPr>
        <p:spPr>
          <a:xfrm>
            <a:off x="10559673" y="5833432"/>
            <a:ext cx="980501" cy="1024568"/>
          </a:xfrm>
          <a:prstGeom prst="round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B386963-1589-EB92-5A23-786EC5CA9B46}"/>
              </a:ext>
            </a:extLst>
          </p:cNvPr>
          <p:cNvSpPr txBox="1"/>
          <p:nvPr/>
        </p:nvSpPr>
        <p:spPr>
          <a:xfrm>
            <a:off x="10780011" y="5930218"/>
            <a:ext cx="5398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3836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36578-0D25-ACD0-9FC8-DA127FD16443}"/>
              </a:ext>
            </a:extLst>
          </p:cNvPr>
          <p:cNvSpPr/>
          <p:nvPr/>
        </p:nvSpPr>
        <p:spPr>
          <a:xfrm>
            <a:off x="1871333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221CC3-A2C9-A9DF-ECE2-D0B4F57742CC}"/>
              </a:ext>
            </a:extLst>
          </p:cNvPr>
          <p:cNvSpPr txBox="1"/>
          <p:nvPr/>
        </p:nvSpPr>
        <p:spPr>
          <a:xfrm>
            <a:off x="2111715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82004-E766-7988-FAC3-8B48DED4768E}"/>
              </a:ext>
            </a:extLst>
          </p:cNvPr>
          <p:cNvSpPr/>
          <p:nvPr/>
        </p:nvSpPr>
        <p:spPr>
          <a:xfrm>
            <a:off x="332519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36C10B-ED31-D466-C4C9-74F941030DA3}"/>
              </a:ext>
            </a:extLst>
          </p:cNvPr>
          <p:cNvSpPr txBox="1"/>
          <p:nvPr/>
        </p:nvSpPr>
        <p:spPr>
          <a:xfrm>
            <a:off x="572901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5B2C-5D14-28E9-7C09-2CA8F2948586}"/>
              </a:ext>
            </a:extLst>
          </p:cNvPr>
          <p:cNvSpPr/>
          <p:nvPr/>
        </p:nvSpPr>
        <p:spPr>
          <a:xfrm>
            <a:off x="5030771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88D596-12F1-F6DD-73E7-99948773C97C}"/>
              </a:ext>
            </a:extLst>
          </p:cNvPr>
          <p:cNvSpPr txBox="1"/>
          <p:nvPr/>
        </p:nvSpPr>
        <p:spPr>
          <a:xfrm>
            <a:off x="5271153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694F4-8722-79D7-7B46-F25F6C5DAB67}"/>
              </a:ext>
            </a:extLst>
          </p:cNvPr>
          <p:cNvSpPr/>
          <p:nvPr/>
        </p:nvSpPr>
        <p:spPr>
          <a:xfrm>
            <a:off x="3491957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C9777E-C196-BF92-879F-0B1FE83BA653}"/>
              </a:ext>
            </a:extLst>
          </p:cNvPr>
          <p:cNvSpPr txBox="1"/>
          <p:nvPr/>
        </p:nvSpPr>
        <p:spPr>
          <a:xfrm>
            <a:off x="3732339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272D1-A9AA-86D5-1CC0-57BF8DD66097}"/>
              </a:ext>
            </a:extLst>
          </p:cNvPr>
          <p:cNvSpPr/>
          <p:nvPr/>
        </p:nvSpPr>
        <p:spPr>
          <a:xfrm>
            <a:off x="7853200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8D8FA2-B118-4A0C-DEFF-76CA66BC9E42}"/>
              </a:ext>
            </a:extLst>
          </p:cNvPr>
          <p:cNvSpPr txBox="1"/>
          <p:nvPr/>
        </p:nvSpPr>
        <p:spPr>
          <a:xfrm>
            <a:off x="8093582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26079-8E70-FD90-5E2F-382A2E4C3983}"/>
              </a:ext>
            </a:extLst>
          </p:cNvPr>
          <p:cNvSpPr/>
          <p:nvPr/>
        </p:nvSpPr>
        <p:spPr>
          <a:xfrm>
            <a:off x="6314386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EFDAD82-6AF4-7EED-A456-C7C816084E70}"/>
              </a:ext>
            </a:extLst>
          </p:cNvPr>
          <p:cNvSpPr txBox="1"/>
          <p:nvPr/>
        </p:nvSpPr>
        <p:spPr>
          <a:xfrm>
            <a:off x="6554768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3410F-28D2-91BD-D71E-7A309A9E8045}"/>
              </a:ext>
            </a:extLst>
          </p:cNvPr>
          <p:cNvSpPr/>
          <p:nvPr/>
        </p:nvSpPr>
        <p:spPr>
          <a:xfrm>
            <a:off x="11012638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E3C3ED-F804-BE09-07D0-6D0097C75131}"/>
              </a:ext>
            </a:extLst>
          </p:cNvPr>
          <p:cNvSpPr txBox="1"/>
          <p:nvPr/>
        </p:nvSpPr>
        <p:spPr>
          <a:xfrm>
            <a:off x="11253020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96EA9-47D4-C8CF-F7C3-999DB9C7C9C5}"/>
              </a:ext>
            </a:extLst>
          </p:cNvPr>
          <p:cNvSpPr/>
          <p:nvPr/>
        </p:nvSpPr>
        <p:spPr>
          <a:xfrm>
            <a:off x="9473824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C6A132C-20E1-05BA-475A-32FF5DD53F5A}"/>
              </a:ext>
            </a:extLst>
          </p:cNvPr>
          <p:cNvSpPr txBox="1"/>
          <p:nvPr/>
        </p:nvSpPr>
        <p:spPr>
          <a:xfrm>
            <a:off x="9714206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B1D522-846E-3D14-81CE-06FE32AC0CD6}"/>
              </a:ext>
            </a:extLst>
          </p:cNvPr>
          <p:cNvSpPr/>
          <p:nvPr/>
        </p:nvSpPr>
        <p:spPr>
          <a:xfrm>
            <a:off x="1871333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8FE597E-0211-1F66-6055-AEB22ABA4A36}"/>
              </a:ext>
            </a:extLst>
          </p:cNvPr>
          <p:cNvSpPr txBox="1"/>
          <p:nvPr/>
        </p:nvSpPr>
        <p:spPr>
          <a:xfrm>
            <a:off x="2111715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J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AA530-6214-7666-CFCD-B76DD69307E1}"/>
              </a:ext>
            </a:extLst>
          </p:cNvPr>
          <p:cNvSpPr/>
          <p:nvPr/>
        </p:nvSpPr>
        <p:spPr>
          <a:xfrm>
            <a:off x="332519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24E24D-27D0-F48A-0B2C-02104CA141D4}"/>
              </a:ext>
            </a:extLst>
          </p:cNvPr>
          <p:cNvSpPr txBox="1"/>
          <p:nvPr/>
        </p:nvSpPr>
        <p:spPr>
          <a:xfrm>
            <a:off x="572901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F94DD6-992C-0473-7468-CC3C139D84B5}"/>
              </a:ext>
            </a:extLst>
          </p:cNvPr>
          <p:cNvSpPr/>
          <p:nvPr/>
        </p:nvSpPr>
        <p:spPr>
          <a:xfrm>
            <a:off x="5030771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02EBA6-7DAF-97B3-9B31-69C9F4D28BF1}"/>
              </a:ext>
            </a:extLst>
          </p:cNvPr>
          <p:cNvSpPr txBox="1"/>
          <p:nvPr/>
        </p:nvSpPr>
        <p:spPr>
          <a:xfrm>
            <a:off x="5271153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2D5976-14A4-B064-2246-A2E33BDB2F31}"/>
              </a:ext>
            </a:extLst>
          </p:cNvPr>
          <p:cNvSpPr/>
          <p:nvPr/>
        </p:nvSpPr>
        <p:spPr>
          <a:xfrm>
            <a:off x="3491957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CEFCE4-5ABC-08F7-5DCD-6FE81F421765}"/>
              </a:ext>
            </a:extLst>
          </p:cNvPr>
          <p:cNvSpPr txBox="1"/>
          <p:nvPr/>
        </p:nvSpPr>
        <p:spPr>
          <a:xfrm>
            <a:off x="3732339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BD9C9D-C227-8D87-4B21-2FAFD1327BEE}"/>
              </a:ext>
            </a:extLst>
          </p:cNvPr>
          <p:cNvSpPr/>
          <p:nvPr/>
        </p:nvSpPr>
        <p:spPr>
          <a:xfrm>
            <a:off x="7853200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000F41-D185-CC7B-FB83-0F9F9EF286D5}"/>
              </a:ext>
            </a:extLst>
          </p:cNvPr>
          <p:cNvSpPr txBox="1"/>
          <p:nvPr/>
        </p:nvSpPr>
        <p:spPr>
          <a:xfrm>
            <a:off x="8093582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474360-40BD-64AB-94FC-D980B14C7233}"/>
              </a:ext>
            </a:extLst>
          </p:cNvPr>
          <p:cNvSpPr/>
          <p:nvPr/>
        </p:nvSpPr>
        <p:spPr>
          <a:xfrm>
            <a:off x="6314386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E30D255-294C-343B-F53D-728266EA4FA6}"/>
              </a:ext>
            </a:extLst>
          </p:cNvPr>
          <p:cNvSpPr txBox="1"/>
          <p:nvPr/>
        </p:nvSpPr>
        <p:spPr>
          <a:xfrm>
            <a:off x="6554768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1BCFD3-AACE-2DE2-1CB4-E9E4399953B7}"/>
              </a:ext>
            </a:extLst>
          </p:cNvPr>
          <p:cNvSpPr/>
          <p:nvPr/>
        </p:nvSpPr>
        <p:spPr>
          <a:xfrm>
            <a:off x="11012638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BB9ABE7-14E1-A8A3-2E25-51CF7EB0158D}"/>
              </a:ext>
            </a:extLst>
          </p:cNvPr>
          <p:cNvSpPr txBox="1"/>
          <p:nvPr/>
        </p:nvSpPr>
        <p:spPr>
          <a:xfrm>
            <a:off x="11253020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3CE68-70B3-7510-5E69-3987F7E9DA36}"/>
              </a:ext>
            </a:extLst>
          </p:cNvPr>
          <p:cNvSpPr/>
          <p:nvPr/>
        </p:nvSpPr>
        <p:spPr>
          <a:xfrm>
            <a:off x="9473824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F8256F1-BE72-BA7C-F9F9-3486AEEAB342}"/>
              </a:ext>
            </a:extLst>
          </p:cNvPr>
          <p:cNvSpPr txBox="1"/>
          <p:nvPr/>
        </p:nvSpPr>
        <p:spPr>
          <a:xfrm>
            <a:off x="9714206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F8AAB8-74C8-856F-3123-DD416F297D00}"/>
              </a:ext>
            </a:extLst>
          </p:cNvPr>
          <p:cNvSpPr/>
          <p:nvPr/>
        </p:nvSpPr>
        <p:spPr>
          <a:xfrm>
            <a:off x="1871333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5842CD-BDB0-1C56-9EDF-E106FB223BE4}"/>
              </a:ext>
            </a:extLst>
          </p:cNvPr>
          <p:cNvSpPr txBox="1"/>
          <p:nvPr/>
        </p:nvSpPr>
        <p:spPr>
          <a:xfrm>
            <a:off x="2111715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2DFE8-80CD-7225-BF44-C85A287FFD54}"/>
              </a:ext>
            </a:extLst>
          </p:cNvPr>
          <p:cNvSpPr/>
          <p:nvPr/>
        </p:nvSpPr>
        <p:spPr>
          <a:xfrm>
            <a:off x="332519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14DF4D9-1932-871F-CDA2-5EF0861CA801}"/>
              </a:ext>
            </a:extLst>
          </p:cNvPr>
          <p:cNvSpPr txBox="1"/>
          <p:nvPr/>
        </p:nvSpPr>
        <p:spPr>
          <a:xfrm>
            <a:off x="572901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Q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0A2D25-1C49-411A-CE6B-C807744A4385}"/>
              </a:ext>
            </a:extLst>
          </p:cNvPr>
          <p:cNvSpPr/>
          <p:nvPr/>
        </p:nvSpPr>
        <p:spPr>
          <a:xfrm>
            <a:off x="5030771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498108-05CD-C243-B119-A0D2E7ACC9E0}"/>
              </a:ext>
            </a:extLst>
          </p:cNvPr>
          <p:cNvSpPr txBox="1"/>
          <p:nvPr/>
        </p:nvSpPr>
        <p:spPr>
          <a:xfrm>
            <a:off x="5271153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79A97-2B2E-F656-237A-AB3A2BF36C03}"/>
              </a:ext>
            </a:extLst>
          </p:cNvPr>
          <p:cNvSpPr/>
          <p:nvPr/>
        </p:nvSpPr>
        <p:spPr>
          <a:xfrm>
            <a:off x="3491957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71567DA-9273-E8E8-9430-794A2B3FD7F9}"/>
              </a:ext>
            </a:extLst>
          </p:cNvPr>
          <p:cNvSpPr txBox="1"/>
          <p:nvPr/>
        </p:nvSpPr>
        <p:spPr>
          <a:xfrm>
            <a:off x="3732339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430A1-F414-1D18-059A-22284588450C}"/>
              </a:ext>
            </a:extLst>
          </p:cNvPr>
          <p:cNvSpPr/>
          <p:nvPr/>
        </p:nvSpPr>
        <p:spPr>
          <a:xfrm>
            <a:off x="7853200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E78DAF3-6D82-2CBC-74D2-F0A6281860CA}"/>
              </a:ext>
            </a:extLst>
          </p:cNvPr>
          <p:cNvSpPr txBox="1"/>
          <p:nvPr/>
        </p:nvSpPr>
        <p:spPr>
          <a:xfrm>
            <a:off x="8093582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V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19FF7-0FB3-1C26-C80A-72A9B6BBDEF3}"/>
              </a:ext>
            </a:extLst>
          </p:cNvPr>
          <p:cNvSpPr/>
          <p:nvPr/>
        </p:nvSpPr>
        <p:spPr>
          <a:xfrm>
            <a:off x="6314386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1F27D7-34DE-5328-809E-66ABB8C9A56C}"/>
              </a:ext>
            </a:extLst>
          </p:cNvPr>
          <p:cNvSpPr txBox="1"/>
          <p:nvPr/>
        </p:nvSpPr>
        <p:spPr>
          <a:xfrm>
            <a:off x="6554768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8E65B2-F273-7A50-2B8C-812926B86E64}"/>
              </a:ext>
            </a:extLst>
          </p:cNvPr>
          <p:cNvSpPr/>
          <p:nvPr/>
        </p:nvSpPr>
        <p:spPr>
          <a:xfrm>
            <a:off x="11012638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A1BD481-2ED9-B15F-AE71-E25227920548}"/>
              </a:ext>
            </a:extLst>
          </p:cNvPr>
          <p:cNvSpPr txBox="1"/>
          <p:nvPr/>
        </p:nvSpPr>
        <p:spPr>
          <a:xfrm>
            <a:off x="11253020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4E75E-FA76-00D0-D035-E30BAACF760B}"/>
              </a:ext>
            </a:extLst>
          </p:cNvPr>
          <p:cNvSpPr/>
          <p:nvPr/>
        </p:nvSpPr>
        <p:spPr>
          <a:xfrm>
            <a:off x="9473824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42C1AB7-A02A-29C2-C45C-77436E4001D1}"/>
              </a:ext>
            </a:extLst>
          </p:cNvPr>
          <p:cNvSpPr txBox="1"/>
          <p:nvPr/>
        </p:nvSpPr>
        <p:spPr>
          <a:xfrm>
            <a:off x="9714206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20F788-2C4C-366B-3D10-F2CEF1895D88}"/>
              </a:ext>
            </a:extLst>
          </p:cNvPr>
          <p:cNvSpPr/>
          <p:nvPr/>
        </p:nvSpPr>
        <p:spPr>
          <a:xfrm>
            <a:off x="1871333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50DBEFB-A8D1-8373-96F4-7F84B9C1B755}"/>
              </a:ext>
            </a:extLst>
          </p:cNvPr>
          <p:cNvSpPr txBox="1"/>
          <p:nvPr/>
        </p:nvSpPr>
        <p:spPr>
          <a:xfrm>
            <a:off x="2111715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Z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35F6A5-A9AF-EDA4-33A2-8EBC276E7186}"/>
              </a:ext>
            </a:extLst>
          </p:cNvPr>
          <p:cNvSpPr/>
          <p:nvPr/>
        </p:nvSpPr>
        <p:spPr>
          <a:xfrm>
            <a:off x="332519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8CC603C-A4C9-33EC-2B51-52879103B4E6}"/>
              </a:ext>
            </a:extLst>
          </p:cNvPr>
          <p:cNvSpPr txBox="1"/>
          <p:nvPr/>
        </p:nvSpPr>
        <p:spPr>
          <a:xfrm>
            <a:off x="572901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A9EC-A377-6005-805A-96BE0EB85201}"/>
              </a:ext>
            </a:extLst>
          </p:cNvPr>
          <p:cNvSpPr/>
          <p:nvPr/>
        </p:nvSpPr>
        <p:spPr>
          <a:xfrm>
            <a:off x="5030771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895DE30-D290-1122-C509-B8D70319DD6C}"/>
              </a:ext>
            </a:extLst>
          </p:cNvPr>
          <p:cNvSpPr txBox="1"/>
          <p:nvPr/>
        </p:nvSpPr>
        <p:spPr>
          <a:xfrm>
            <a:off x="5271153" y="4393940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È</a:t>
            </a:r>
            <a:endParaRPr lang="fr-FR" sz="6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2878CC-4FFD-2366-DC99-C8B6923BF363}"/>
              </a:ext>
            </a:extLst>
          </p:cNvPr>
          <p:cNvSpPr/>
          <p:nvPr/>
        </p:nvSpPr>
        <p:spPr>
          <a:xfrm>
            <a:off x="3491957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C782A3A-2CD8-838D-3991-436A0BF7F8D1}"/>
              </a:ext>
            </a:extLst>
          </p:cNvPr>
          <p:cNvSpPr txBox="1"/>
          <p:nvPr/>
        </p:nvSpPr>
        <p:spPr>
          <a:xfrm>
            <a:off x="3732339" y="43866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É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F4FBD7-A676-328E-8149-6D1342EE8061}"/>
              </a:ext>
            </a:extLst>
          </p:cNvPr>
          <p:cNvSpPr/>
          <p:nvPr/>
        </p:nvSpPr>
        <p:spPr>
          <a:xfrm>
            <a:off x="7853200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4A5D334-38A3-9844-3548-DDB2769885F6}"/>
              </a:ext>
            </a:extLst>
          </p:cNvPr>
          <p:cNvSpPr txBox="1"/>
          <p:nvPr/>
        </p:nvSpPr>
        <p:spPr>
          <a:xfrm>
            <a:off x="8093582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Ë</a:t>
            </a:r>
            <a:endParaRPr lang="fr-FR" sz="6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F0121-FC07-1BB1-F00C-1E238E85379F}"/>
              </a:ext>
            </a:extLst>
          </p:cNvPr>
          <p:cNvSpPr/>
          <p:nvPr/>
        </p:nvSpPr>
        <p:spPr>
          <a:xfrm>
            <a:off x="6314386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CD44B6C-D166-61AE-235D-685DEEBF516B}"/>
              </a:ext>
            </a:extLst>
          </p:cNvPr>
          <p:cNvSpPr txBox="1"/>
          <p:nvPr/>
        </p:nvSpPr>
        <p:spPr>
          <a:xfrm>
            <a:off x="6554768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Ê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456DE0-CFD5-3A3D-6A0E-E792E8DD03B5}"/>
              </a:ext>
            </a:extLst>
          </p:cNvPr>
          <p:cNvSpPr/>
          <p:nvPr/>
        </p:nvSpPr>
        <p:spPr>
          <a:xfrm>
            <a:off x="11012638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209C7C-0ABA-FA99-4322-AC62790FA4D6}"/>
              </a:ext>
            </a:extLst>
          </p:cNvPr>
          <p:cNvSpPr txBox="1"/>
          <p:nvPr/>
        </p:nvSpPr>
        <p:spPr>
          <a:xfrm>
            <a:off x="11248416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Ä</a:t>
            </a:r>
            <a:endParaRPr lang="fr-FR" sz="6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270558-FC47-A4C0-C515-CF38CC77A1CE}"/>
              </a:ext>
            </a:extLst>
          </p:cNvPr>
          <p:cNvSpPr/>
          <p:nvPr/>
        </p:nvSpPr>
        <p:spPr>
          <a:xfrm>
            <a:off x="9473824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C57A9E4-2B8F-E659-A085-B73C4B5F5F8B}"/>
              </a:ext>
            </a:extLst>
          </p:cNvPr>
          <p:cNvSpPr txBox="1"/>
          <p:nvPr/>
        </p:nvSpPr>
        <p:spPr>
          <a:xfrm>
            <a:off x="9714206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À</a:t>
            </a:r>
            <a:endParaRPr lang="fr-FR" sz="6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2581DA-080B-D6A1-50B7-70276572E518}"/>
              </a:ext>
            </a:extLst>
          </p:cNvPr>
          <p:cNvSpPr/>
          <p:nvPr/>
        </p:nvSpPr>
        <p:spPr>
          <a:xfrm>
            <a:off x="1850345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CEEA058-D4D6-54C6-6BF8-AC3E3A32DED9}"/>
              </a:ext>
            </a:extLst>
          </p:cNvPr>
          <p:cNvSpPr txBox="1"/>
          <p:nvPr/>
        </p:nvSpPr>
        <p:spPr>
          <a:xfrm>
            <a:off x="2090727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Î</a:t>
            </a:r>
            <a:endParaRPr lang="fr-FR" sz="6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E897E8-EB9C-9095-889D-856C2A8C617F}"/>
              </a:ext>
            </a:extLst>
          </p:cNvPr>
          <p:cNvSpPr/>
          <p:nvPr/>
        </p:nvSpPr>
        <p:spPr>
          <a:xfrm>
            <a:off x="311531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1F1B319-4745-460A-E008-20EA70EEA69E}"/>
              </a:ext>
            </a:extLst>
          </p:cNvPr>
          <p:cNvSpPr txBox="1"/>
          <p:nvPr/>
        </p:nvSpPr>
        <p:spPr>
          <a:xfrm>
            <a:off x="551913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Â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82076D-73A1-45F3-3610-A4A2372D5E70}"/>
              </a:ext>
            </a:extLst>
          </p:cNvPr>
          <p:cNvSpPr/>
          <p:nvPr/>
        </p:nvSpPr>
        <p:spPr>
          <a:xfrm>
            <a:off x="5009783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117FE93-4A4A-6BAC-729F-5241EC144DFE}"/>
              </a:ext>
            </a:extLst>
          </p:cNvPr>
          <p:cNvSpPr txBox="1"/>
          <p:nvPr/>
        </p:nvSpPr>
        <p:spPr>
          <a:xfrm>
            <a:off x="5250165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Ï</a:t>
            </a:r>
            <a:endParaRPr lang="fr-FR" sz="6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25030D-41D2-BBF8-601E-9804D610C273}"/>
              </a:ext>
            </a:extLst>
          </p:cNvPr>
          <p:cNvSpPr/>
          <p:nvPr/>
        </p:nvSpPr>
        <p:spPr>
          <a:xfrm>
            <a:off x="3470969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1B75DEC8-F28D-3E63-F5A7-BB6420336DD6}"/>
              </a:ext>
            </a:extLst>
          </p:cNvPr>
          <p:cNvSpPr txBox="1"/>
          <p:nvPr/>
        </p:nvSpPr>
        <p:spPr>
          <a:xfrm>
            <a:off x="3711351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Ì</a:t>
            </a:r>
            <a:endParaRPr lang="fr-FR" sz="6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04AFF7-D6EE-D09D-EB55-C8082B260987}"/>
              </a:ext>
            </a:extLst>
          </p:cNvPr>
          <p:cNvSpPr/>
          <p:nvPr/>
        </p:nvSpPr>
        <p:spPr>
          <a:xfrm>
            <a:off x="7832212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2E6393E-6A57-BA20-CB7F-C513104918F8}"/>
              </a:ext>
            </a:extLst>
          </p:cNvPr>
          <p:cNvSpPr txBox="1"/>
          <p:nvPr/>
        </p:nvSpPr>
        <p:spPr>
          <a:xfrm>
            <a:off x="8072594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Ö</a:t>
            </a:r>
            <a:endParaRPr lang="fr-FR" sz="6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60EF51A-3B2D-B56B-DDF5-918BCBFB21EA}"/>
              </a:ext>
            </a:extLst>
          </p:cNvPr>
          <p:cNvSpPr/>
          <p:nvPr/>
        </p:nvSpPr>
        <p:spPr>
          <a:xfrm>
            <a:off x="6293398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A575BC8-D737-88F9-F276-D7758B3F461C}"/>
              </a:ext>
            </a:extLst>
          </p:cNvPr>
          <p:cNvSpPr txBox="1"/>
          <p:nvPr/>
        </p:nvSpPr>
        <p:spPr>
          <a:xfrm>
            <a:off x="6533780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Ô</a:t>
            </a:r>
            <a:endParaRPr lang="fr-FR" sz="6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A37725-37FB-F5FB-5159-B92D39B30CD3}"/>
              </a:ext>
            </a:extLst>
          </p:cNvPr>
          <p:cNvSpPr/>
          <p:nvPr/>
        </p:nvSpPr>
        <p:spPr>
          <a:xfrm>
            <a:off x="10991650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4163783-D477-D125-7352-DA5DC6F1B5B3}"/>
              </a:ext>
            </a:extLst>
          </p:cNvPr>
          <p:cNvSpPr txBox="1"/>
          <p:nvPr/>
        </p:nvSpPr>
        <p:spPr>
          <a:xfrm>
            <a:off x="11232032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Û</a:t>
            </a:r>
            <a:endParaRPr lang="fr-FR" sz="6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33941-7A04-AB07-9B68-05AF58ABBBB9}"/>
              </a:ext>
            </a:extLst>
          </p:cNvPr>
          <p:cNvSpPr/>
          <p:nvPr/>
        </p:nvSpPr>
        <p:spPr>
          <a:xfrm>
            <a:off x="9452836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23EE8-A9E1-F1A4-E502-6DF10DD3E1BA}"/>
              </a:ext>
            </a:extLst>
          </p:cNvPr>
          <p:cNvSpPr txBox="1"/>
          <p:nvPr/>
        </p:nvSpPr>
        <p:spPr>
          <a:xfrm>
            <a:off x="9693218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Ò</a:t>
            </a:r>
            <a:endParaRPr lang="fr-FR" sz="6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DA22F6-74D1-3AAE-D33D-D30CF923F9AD}"/>
              </a:ext>
            </a:extLst>
          </p:cNvPr>
          <p:cNvSpPr txBox="1"/>
          <p:nvPr/>
        </p:nvSpPr>
        <p:spPr>
          <a:xfrm>
            <a:off x="-462708" y="221535"/>
            <a:ext cx="68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ûüùÿç</a:t>
            </a:r>
            <a:r>
              <a:rPr lang="fr-CH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endParaRPr lang="fr-CH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212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199859" y="0"/>
            <a:ext cx="6851375" cy="6858000"/>
          </a:xfrm>
          <a:prstGeom prst="rect">
            <a:avLst/>
          </a:prstGeom>
          <a:solidFill>
            <a:srgbClr val="A5A5A5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36578-0D25-ACD0-9FC8-DA127FD16443}"/>
              </a:ext>
            </a:extLst>
          </p:cNvPr>
          <p:cNvSpPr/>
          <p:nvPr/>
        </p:nvSpPr>
        <p:spPr>
          <a:xfrm>
            <a:off x="1871333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221CC3-A2C9-A9DF-ECE2-D0B4F57742CC}"/>
              </a:ext>
            </a:extLst>
          </p:cNvPr>
          <p:cNvSpPr txBox="1"/>
          <p:nvPr/>
        </p:nvSpPr>
        <p:spPr>
          <a:xfrm>
            <a:off x="2111715" y="250427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Ù</a:t>
            </a:r>
            <a:endParaRPr lang="fr-FR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82004-E766-7988-FAC3-8B48DED4768E}"/>
              </a:ext>
            </a:extLst>
          </p:cNvPr>
          <p:cNvSpPr/>
          <p:nvPr/>
        </p:nvSpPr>
        <p:spPr>
          <a:xfrm>
            <a:off x="332519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36C10B-ED31-D466-C4C9-74F941030DA3}"/>
              </a:ext>
            </a:extLst>
          </p:cNvPr>
          <p:cNvSpPr txBox="1"/>
          <p:nvPr/>
        </p:nvSpPr>
        <p:spPr>
          <a:xfrm>
            <a:off x="572901" y="250427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Ü</a:t>
            </a:r>
            <a:endParaRPr lang="fr-FR" sz="6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5B2C-5D14-28E9-7C09-2CA8F2948586}"/>
              </a:ext>
            </a:extLst>
          </p:cNvPr>
          <p:cNvSpPr/>
          <p:nvPr/>
        </p:nvSpPr>
        <p:spPr>
          <a:xfrm>
            <a:off x="5030771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88D596-12F1-F6DD-73E7-99948773C97C}"/>
              </a:ext>
            </a:extLst>
          </p:cNvPr>
          <p:cNvSpPr txBox="1"/>
          <p:nvPr/>
        </p:nvSpPr>
        <p:spPr>
          <a:xfrm>
            <a:off x="5261116" y="175368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Ç</a:t>
            </a:r>
            <a:endParaRPr lang="fr-FR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694F4-8722-79D7-7B46-F25F6C5DAB67}"/>
              </a:ext>
            </a:extLst>
          </p:cNvPr>
          <p:cNvSpPr/>
          <p:nvPr/>
        </p:nvSpPr>
        <p:spPr>
          <a:xfrm>
            <a:off x="3491957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C9777E-C196-BF92-879F-0B1FE83BA653}"/>
              </a:ext>
            </a:extLst>
          </p:cNvPr>
          <p:cNvSpPr txBox="1"/>
          <p:nvPr/>
        </p:nvSpPr>
        <p:spPr>
          <a:xfrm>
            <a:off x="3729822" y="250427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Ÿ</a:t>
            </a:r>
            <a:endParaRPr lang="fr-FR" sz="6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272D1-A9AA-86D5-1CC0-57BF8DD66097}"/>
              </a:ext>
            </a:extLst>
          </p:cNvPr>
          <p:cNvSpPr/>
          <p:nvPr/>
        </p:nvSpPr>
        <p:spPr>
          <a:xfrm>
            <a:off x="7853200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8D8FA2-B118-4A0C-DEFF-76CA66BC9E42}"/>
              </a:ext>
            </a:extLst>
          </p:cNvPr>
          <p:cNvSpPr txBox="1"/>
          <p:nvPr/>
        </p:nvSpPr>
        <p:spPr>
          <a:xfrm>
            <a:off x="8093582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26079-8E70-FD90-5E2F-382A2E4C3983}"/>
              </a:ext>
            </a:extLst>
          </p:cNvPr>
          <p:cNvSpPr/>
          <p:nvPr/>
        </p:nvSpPr>
        <p:spPr>
          <a:xfrm>
            <a:off x="6314386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EFDAD82-6AF4-7EED-A456-C7C816084E70}"/>
              </a:ext>
            </a:extLst>
          </p:cNvPr>
          <p:cNvSpPr txBox="1"/>
          <p:nvPr/>
        </p:nvSpPr>
        <p:spPr>
          <a:xfrm>
            <a:off x="6554767" y="-128040"/>
            <a:ext cx="584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3410F-28D2-91BD-D71E-7A309A9E8045}"/>
              </a:ext>
            </a:extLst>
          </p:cNvPr>
          <p:cNvSpPr/>
          <p:nvPr/>
        </p:nvSpPr>
        <p:spPr>
          <a:xfrm>
            <a:off x="11012638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E3C3ED-F804-BE09-07D0-6D0097C75131}"/>
              </a:ext>
            </a:extLst>
          </p:cNvPr>
          <p:cNvSpPr txBox="1"/>
          <p:nvPr/>
        </p:nvSpPr>
        <p:spPr>
          <a:xfrm>
            <a:off x="11253020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96EA9-47D4-C8CF-F7C3-999DB9C7C9C5}"/>
              </a:ext>
            </a:extLst>
          </p:cNvPr>
          <p:cNvSpPr/>
          <p:nvPr/>
        </p:nvSpPr>
        <p:spPr>
          <a:xfrm>
            <a:off x="9473824" y="22153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C6A132C-20E1-05BA-475A-32FF5DD53F5A}"/>
              </a:ext>
            </a:extLst>
          </p:cNvPr>
          <p:cNvSpPr txBox="1"/>
          <p:nvPr/>
        </p:nvSpPr>
        <p:spPr>
          <a:xfrm>
            <a:off x="9714206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B1D522-846E-3D14-81CE-06FE32AC0CD6}"/>
              </a:ext>
            </a:extLst>
          </p:cNvPr>
          <p:cNvSpPr/>
          <p:nvPr/>
        </p:nvSpPr>
        <p:spPr>
          <a:xfrm>
            <a:off x="1871333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8FE597E-0211-1F66-6055-AEB22ABA4A36}"/>
              </a:ext>
            </a:extLst>
          </p:cNvPr>
          <p:cNvSpPr txBox="1"/>
          <p:nvPr/>
        </p:nvSpPr>
        <p:spPr>
          <a:xfrm>
            <a:off x="2111715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J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AA530-6214-7666-CFCD-B76DD69307E1}"/>
              </a:ext>
            </a:extLst>
          </p:cNvPr>
          <p:cNvSpPr/>
          <p:nvPr/>
        </p:nvSpPr>
        <p:spPr>
          <a:xfrm>
            <a:off x="332519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24E24D-27D0-F48A-0B2C-02104CA141D4}"/>
              </a:ext>
            </a:extLst>
          </p:cNvPr>
          <p:cNvSpPr txBox="1"/>
          <p:nvPr/>
        </p:nvSpPr>
        <p:spPr>
          <a:xfrm>
            <a:off x="572901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F94DD6-992C-0473-7468-CC3C139D84B5}"/>
              </a:ext>
            </a:extLst>
          </p:cNvPr>
          <p:cNvSpPr/>
          <p:nvPr/>
        </p:nvSpPr>
        <p:spPr>
          <a:xfrm>
            <a:off x="5030771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02EBA6-7DAF-97B3-9B31-69C9F4D28BF1}"/>
              </a:ext>
            </a:extLst>
          </p:cNvPr>
          <p:cNvSpPr txBox="1"/>
          <p:nvPr/>
        </p:nvSpPr>
        <p:spPr>
          <a:xfrm>
            <a:off x="5271153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2D5976-14A4-B064-2246-A2E33BDB2F31}"/>
              </a:ext>
            </a:extLst>
          </p:cNvPr>
          <p:cNvSpPr/>
          <p:nvPr/>
        </p:nvSpPr>
        <p:spPr>
          <a:xfrm>
            <a:off x="3491957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CEFCE4-5ABC-08F7-5DCD-6FE81F421765}"/>
              </a:ext>
            </a:extLst>
          </p:cNvPr>
          <p:cNvSpPr txBox="1"/>
          <p:nvPr/>
        </p:nvSpPr>
        <p:spPr>
          <a:xfrm>
            <a:off x="3732339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BD9C9D-C227-8D87-4B21-2FAFD1327BEE}"/>
              </a:ext>
            </a:extLst>
          </p:cNvPr>
          <p:cNvSpPr/>
          <p:nvPr/>
        </p:nvSpPr>
        <p:spPr>
          <a:xfrm>
            <a:off x="7853200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000F41-D185-CC7B-FB83-0F9F9EF286D5}"/>
              </a:ext>
            </a:extLst>
          </p:cNvPr>
          <p:cNvSpPr txBox="1"/>
          <p:nvPr/>
        </p:nvSpPr>
        <p:spPr>
          <a:xfrm>
            <a:off x="8093582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474360-40BD-64AB-94FC-D980B14C7233}"/>
              </a:ext>
            </a:extLst>
          </p:cNvPr>
          <p:cNvSpPr/>
          <p:nvPr/>
        </p:nvSpPr>
        <p:spPr>
          <a:xfrm>
            <a:off x="6314386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E30D255-294C-343B-F53D-728266EA4FA6}"/>
              </a:ext>
            </a:extLst>
          </p:cNvPr>
          <p:cNvSpPr txBox="1"/>
          <p:nvPr/>
        </p:nvSpPr>
        <p:spPr>
          <a:xfrm>
            <a:off x="6554768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1BCFD3-AACE-2DE2-1CB4-E9E4399953B7}"/>
              </a:ext>
            </a:extLst>
          </p:cNvPr>
          <p:cNvSpPr/>
          <p:nvPr/>
        </p:nvSpPr>
        <p:spPr>
          <a:xfrm>
            <a:off x="11012638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BB9ABE7-14E1-A8A3-2E25-51CF7EB0158D}"/>
              </a:ext>
            </a:extLst>
          </p:cNvPr>
          <p:cNvSpPr txBox="1"/>
          <p:nvPr/>
        </p:nvSpPr>
        <p:spPr>
          <a:xfrm>
            <a:off x="11253020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3CE68-70B3-7510-5E69-3987F7E9DA36}"/>
              </a:ext>
            </a:extLst>
          </p:cNvPr>
          <p:cNvSpPr/>
          <p:nvPr/>
        </p:nvSpPr>
        <p:spPr>
          <a:xfrm>
            <a:off x="9473824" y="1684261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F8256F1-BE72-BA7C-F9F9-3486AEEAB342}"/>
              </a:ext>
            </a:extLst>
          </p:cNvPr>
          <p:cNvSpPr txBox="1"/>
          <p:nvPr/>
        </p:nvSpPr>
        <p:spPr>
          <a:xfrm>
            <a:off x="9714206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F8AAB8-74C8-856F-3123-DD416F297D00}"/>
              </a:ext>
            </a:extLst>
          </p:cNvPr>
          <p:cNvSpPr/>
          <p:nvPr/>
        </p:nvSpPr>
        <p:spPr>
          <a:xfrm>
            <a:off x="1871333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5842CD-BDB0-1C56-9EDF-E106FB223BE4}"/>
              </a:ext>
            </a:extLst>
          </p:cNvPr>
          <p:cNvSpPr txBox="1"/>
          <p:nvPr/>
        </p:nvSpPr>
        <p:spPr>
          <a:xfrm>
            <a:off x="2111715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2DFE8-80CD-7225-BF44-C85A287FFD54}"/>
              </a:ext>
            </a:extLst>
          </p:cNvPr>
          <p:cNvSpPr/>
          <p:nvPr/>
        </p:nvSpPr>
        <p:spPr>
          <a:xfrm>
            <a:off x="332519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14DF4D9-1932-871F-CDA2-5EF0861CA801}"/>
              </a:ext>
            </a:extLst>
          </p:cNvPr>
          <p:cNvSpPr txBox="1"/>
          <p:nvPr/>
        </p:nvSpPr>
        <p:spPr>
          <a:xfrm>
            <a:off x="572901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Q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0A2D25-1C49-411A-CE6B-C807744A4385}"/>
              </a:ext>
            </a:extLst>
          </p:cNvPr>
          <p:cNvSpPr/>
          <p:nvPr/>
        </p:nvSpPr>
        <p:spPr>
          <a:xfrm>
            <a:off x="5030771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498108-05CD-C243-B119-A0D2E7ACC9E0}"/>
              </a:ext>
            </a:extLst>
          </p:cNvPr>
          <p:cNvSpPr txBox="1"/>
          <p:nvPr/>
        </p:nvSpPr>
        <p:spPr>
          <a:xfrm>
            <a:off x="5271153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79A97-2B2E-F656-237A-AB3A2BF36C03}"/>
              </a:ext>
            </a:extLst>
          </p:cNvPr>
          <p:cNvSpPr/>
          <p:nvPr/>
        </p:nvSpPr>
        <p:spPr>
          <a:xfrm>
            <a:off x="3491957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71567DA-9273-E8E8-9430-794A2B3FD7F9}"/>
              </a:ext>
            </a:extLst>
          </p:cNvPr>
          <p:cNvSpPr txBox="1"/>
          <p:nvPr/>
        </p:nvSpPr>
        <p:spPr>
          <a:xfrm>
            <a:off x="3732339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430A1-F414-1D18-059A-22284588450C}"/>
              </a:ext>
            </a:extLst>
          </p:cNvPr>
          <p:cNvSpPr/>
          <p:nvPr/>
        </p:nvSpPr>
        <p:spPr>
          <a:xfrm>
            <a:off x="7853200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E78DAF3-6D82-2CBC-74D2-F0A6281860CA}"/>
              </a:ext>
            </a:extLst>
          </p:cNvPr>
          <p:cNvSpPr txBox="1"/>
          <p:nvPr/>
        </p:nvSpPr>
        <p:spPr>
          <a:xfrm>
            <a:off x="8093582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V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19FF7-0FB3-1C26-C80A-72A9B6BBDEF3}"/>
              </a:ext>
            </a:extLst>
          </p:cNvPr>
          <p:cNvSpPr/>
          <p:nvPr/>
        </p:nvSpPr>
        <p:spPr>
          <a:xfrm>
            <a:off x="6314386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1F27D7-34DE-5328-809E-66ABB8C9A56C}"/>
              </a:ext>
            </a:extLst>
          </p:cNvPr>
          <p:cNvSpPr txBox="1"/>
          <p:nvPr/>
        </p:nvSpPr>
        <p:spPr>
          <a:xfrm>
            <a:off x="6554768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8E65B2-F273-7A50-2B8C-812926B86E64}"/>
              </a:ext>
            </a:extLst>
          </p:cNvPr>
          <p:cNvSpPr/>
          <p:nvPr/>
        </p:nvSpPr>
        <p:spPr>
          <a:xfrm>
            <a:off x="11012638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A1BD481-2ED9-B15F-AE71-E25227920548}"/>
              </a:ext>
            </a:extLst>
          </p:cNvPr>
          <p:cNvSpPr txBox="1"/>
          <p:nvPr/>
        </p:nvSpPr>
        <p:spPr>
          <a:xfrm>
            <a:off x="11253020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4E75E-FA76-00D0-D035-E30BAACF760B}"/>
              </a:ext>
            </a:extLst>
          </p:cNvPr>
          <p:cNvSpPr/>
          <p:nvPr/>
        </p:nvSpPr>
        <p:spPr>
          <a:xfrm>
            <a:off x="9473824" y="3103438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42C1AB7-A02A-29C2-C45C-77436E4001D1}"/>
              </a:ext>
            </a:extLst>
          </p:cNvPr>
          <p:cNvSpPr txBox="1"/>
          <p:nvPr/>
        </p:nvSpPr>
        <p:spPr>
          <a:xfrm>
            <a:off x="9714206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20F788-2C4C-366B-3D10-F2CEF1895D88}"/>
              </a:ext>
            </a:extLst>
          </p:cNvPr>
          <p:cNvSpPr/>
          <p:nvPr/>
        </p:nvSpPr>
        <p:spPr>
          <a:xfrm>
            <a:off x="1871333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50DBEFB-A8D1-8373-96F4-7F84B9C1B755}"/>
              </a:ext>
            </a:extLst>
          </p:cNvPr>
          <p:cNvSpPr txBox="1"/>
          <p:nvPr/>
        </p:nvSpPr>
        <p:spPr>
          <a:xfrm>
            <a:off x="2111715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Z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35F6A5-A9AF-EDA4-33A2-8EBC276E7186}"/>
              </a:ext>
            </a:extLst>
          </p:cNvPr>
          <p:cNvSpPr/>
          <p:nvPr/>
        </p:nvSpPr>
        <p:spPr>
          <a:xfrm>
            <a:off x="332519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8CC603C-A4C9-33EC-2B51-52879103B4E6}"/>
              </a:ext>
            </a:extLst>
          </p:cNvPr>
          <p:cNvSpPr txBox="1"/>
          <p:nvPr/>
        </p:nvSpPr>
        <p:spPr>
          <a:xfrm>
            <a:off x="572901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A9EC-A377-6005-805A-96BE0EB85201}"/>
              </a:ext>
            </a:extLst>
          </p:cNvPr>
          <p:cNvSpPr/>
          <p:nvPr/>
        </p:nvSpPr>
        <p:spPr>
          <a:xfrm>
            <a:off x="5030771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895DE30-D290-1122-C509-B8D70319DD6C}"/>
              </a:ext>
            </a:extLst>
          </p:cNvPr>
          <p:cNvSpPr txBox="1"/>
          <p:nvPr/>
        </p:nvSpPr>
        <p:spPr>
          <a:xfrm>
            <a:off x="5271153" y="4393940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È</a:t>
            </a:r>
            <a:endParaRPr lang="fr-FR" sz="6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2878CC-4FFD-2366-DC99-C8B6923BF363}"/>
              </a:ext>
            </a:extLst>
          </p:cNvPr>
          <p:cNvSpPr/>
          <p:nvPr/>
        </p:nvSpPr>
        <p:spPr>
          <a:xfrm>
            <a:off x="3491957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C782A3A-2CD8-838D-3991-436A0BF7F8D1}"/>
              </a:ext>
            </a:extLst>
          </p:cNvPr>
          <p:cNvSpPr txBox="1"/>
          <p:nvPr/>
        </p:nvSpPr>
        <p:spPr>
          <a:xfrm>
            <a:off x="3732339" y="43866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É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F4FBD7-A676-328E-8149-6D1342EE8061}"/>
              </a:ext>
            </a:extLst>
          </p:cNvPr>
          <p:cNvSpPr/>
          <p:nvPr/>
        </p:nvSpPr>
        <p:spPr>
          <a:xfrm>
            <a:off x="7853200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4A5D334-38A3-9844-3548-DDB2769885F6}"/>
              </a:ext>
            </a:extLst>
          </p:cNvPr>
          <p:cNvSpPr txBox="1"/>
          <p:nvPr/>
        </p:nvSpPr>
        <p:spPr>
          <a:xfrm>
            <a:off x="8093582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Ë</a:t>
            </a:r>
            <a:endParaRPr lang="fr-FR" sz="6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F0121-FC07-1BB1-F00C-1E238E85379F}"/>
              </a:ext>
            </a:extLst>
          </p:cNvPr>
          <p:cNvSpPr/>
          <p:nvPr/>
        </p:nvSpPr>
        <p:spPr>
          <a:xfrm>
            <a:off x="6314386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CD44B6C-D166-61AE-235D-685DEEBF516B}"/>
              </a:ext>
            </a:extLst>
          </p:cNvPr>
          <p:cNvSpPr txBox="1"/>
          <p:nvPr/>
        </p:nvSpPr>
        <p:spPr>
          <a:xfrm>
            <a:off x="6554768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Ê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456DE0-CFD5-3A3D-6A0E-E792E8DD03B5}"/>
              </a:ext>
            </a:extLst>
          </p:cNvPr>
          <p:cNvSpPr/>
          <p:nvPr/>
        </p:nvSpPr>
        <p:spPr>
          <a:xfrm>
            <a:off x="11012638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209C7C-0ABA-FA99-4322-AC62790FA4D6}"/>
              </a:ext>
            </a:extLst>
          </p:cNvPr>
          <p:cNvSpPr txBox="1"/>
          <p:nvPr/>
        </p:nvSpPr>
        <p:spPr>
          <a:xfrm>
            <a:off x="11248416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Ä</a:t>
            </a:r>
            <a:endParaRPr lang="fr-FR" sz="6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270558-FC47-A4C0-C515-CF38CC77A1CE}"/>
              </a:ext>
            </a:extLst>
          </p:cNvPr>
          <p:cNvSpPr/>
          <p:nvPr/>
        </p:nvSpPr>
        <p:spPr>
          <a:xfrm>
            <a:off x="9473824" y="4361473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C57A9E4-2B8F-E659-A085-B73C4B5F5F8B}"/>
              </a:ext>
            </a:extLst>
          </p:cNvPr>
          <p:cNvSpPr txBox="1"/>
          <p:nvPr/>
        </p:nvSpPr>
        <p:spPr>
          <a:xfrm>
            <a:off x="9714206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À</a:t>
            </a:r>
            <a:endParaRPr lang="fr-FR" sz="6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2581DA-080B-D6A1-50B7-70276572E518}"/>
              </a:ext>
            </a:extLst>
          </p:cNvPr>
          <p:cNvSpPr/>
          <p:nvPr/>
        </p:nvSpPr>
        <p:spPr>
          <a:xfrm>
            <a:off x="1850345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CEEA058-D4D6-54C6-6BF8-AC3E3A32DED9}"/>
              </a:ext>
            </a:extLst>
          </p:cNvPr>
          <p:cNvSpPr txBox="1"/>
          <p:nvPr/>
        </p:nvSpPr>
        <p:spPr>
          <a:xfrm>
            <a:off x="2090727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Î</a:t>
            </a:r>
            <a:endParaRPr lang="fr-FR" sz="6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E897E8-EB9C-9095-889D-856C2A8C617F}"/>
              </a:ext>
            </a:extLst>
          </p:cNvPr>
          <p:cNvSpPr/>
          <p:nvPr/>
        </p:nvSpPr>
        <p:spPr>
          <a:xfrm>
            <a:off x="311531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1F1B319-4745-460A-E008-20EA70EEA69E}"/>
              </a:ext>
            </a:extLst>
          </p:cNvPr>
          <p:cNvSpPr txBox="1"/>
          <p:nvPr/>
        </p:nvSpPr>
        <p:spPr>
          <a:xfrm>
            <a:off x="551913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Â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82076D-73A1-45F3-3610-A4A2372D5E70}"/>
              </a:ext>
            </a:extLst>
          </p:cNvPr>
          <p:cNvSpPr/>
          <p:nvPr/>
        </p:nvSpPr>
        <p:spPr>
          <a:xfrm>
            <a:off x="5009783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117FE93-4A4A-6BAC-729F-5241EC144DFE}"/>
              </a:ext>
            </a:extLst>
          </p:cNvPr>
          <p:cNvSpPr txBox="1"/>
          <p:nvPr/>
        </p:nvSpPr>
        <p:spPr>
          <a:xfrm>
            <a:off x="5250165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Ï</a:t>
            </a:r>
            <a:endParaRPr lang="fr-FR" sz="6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25030D-41D2-BBF8-601E-9804D610C273}"/>
              </a:ext>
            </a:extLst>
          </p:cNvPr>
          <p:cNvSpPr/>
          <p:nvPr/>
        </p:nvSpPr>
        <p:spPr>
          <a:xfrm>
            <a:off x="3470969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1B75DEC8-F28D-3E63-F5A7-BB6420336DD6}"/>
              </a:ext>
            </a:extLst>
          </p:cNvPr>
          <p:cNvSpPr txBox="1"/>
          <p:nvPr/>
        </p:nvSpPr>
        <p:spPr>
          <a:xfrm>
            <a:off x="3711351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Ì</a:t>
            </a:r>
            <a:endParaRPr lang="fr-FR" sz="6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04AFF7-D6EE-D09D-EB55-C8082B260987}"/>
              </a:ext>
            </a:extLst>
          </p:cNvPr>
          <p:cNvSpPr/>
          <p:nvPr/>
        </p:nvSpPr>
        <p:spPr>
          <a:xfrm>
            <a:off x="7832212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2E6393E-6A57-BA20-CB7F-C513104918F8}"/>
              </a:ext>
            </a:extLst>
          </p:cNvPr>
          <p:cNvSpPr txBox="1"/>
          <p:nvPr/>
        </p:nvSpPr>
        <p:spPr>
          <a:xfrm>
            <a:off x="8072594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Ö</a:t>
            </a:r>
            <a:endParaRPr lang="fr-FR" sz="6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60EF51A-3B2D-B56B-DDF5-918BCBFB21EA}"/>
              </a:ext>
            </a:extLst>
          </p:cNvPr>
          <p:cNvSpPr/>
          <p:nvPr/>
        </p:nvSpPr>
        <p:spPr>
          <a:xfrm>
            <a:off x="6293398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A575BC8-D737-88F9-F276-D7758B3F461C}"/>
              </a:ext>
            </a:extLst>
          </p:cNvPr>
          <p:cNvSpPr txBox="1"/>
          <p:nvPr/>
        </p:nvSpPr>
        <p:spPr>
          <a:xfrm>
            <a:off x="6533780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Ô</a:t>
            </a:r>
            <a:endParaRPr lang="fr-FR" sz="6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A37725-37FB-F5FB-5159-B92D39B30CD3}"/>
              </a:ext>
            </a:extLst>
          </p:cNvPr>
          <p:cNvSpPr/>
          <p:nvPr/>
        </p:nvSpPr>
        <p:spPr>
          <a:xfrm>
            <a:off x="10991650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4163783-D477-D125-7352-DA5DC6F1B5B3}"/>
              </a:ext>
            </a:extLst>
          </p:cNvPr>
          <p:cNvSpPr txBox="1"/>
          <p:nvPr/>
        </p:nvSpPr>
        <p:spPr>
          <a:xfrm>
            <a:off x="11232032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Û</a:t>
            </a:r>
            <a:endParaRPr lang="fr-FR" sz="6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33941-7A04-AB07-9B68-05AF58ABBBB9}"/>
              </a:ext>
            </a:extLst>
          </p:cNvPr>
          <p:cNvSpPr/>
          <p:nvPr/>
        </p:nvSpPr>
        <p:spPr>
          <a:xfrm>
            <a:off x="9452836" y="5618385"/>
            <a:ext cx="1065229" cy="1024568"/>
          </a:xfrm>
          <a:prstGeom prst="rect">
            <a:avLst/>
          </a:prstGeom>
          <a:solidFill>
            <a:srgbClr val="A5A5A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23EE8-A9E1-F1A4-E502-6DF10DD3E1BA}"/>
              </a:ext>
            </a:extLst>
          </p:cNvPr>
          <p:cNvSpPr txBox="1"/>
          <p:nvPr/>
        </p:nvSpPr>
        <p:spPr>
          <a:xfrm>
            <a:off x="9693218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Ò</a:t>
            </a:r>
            <a:endParaRPr lang="fr-FR" sz="6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DA22F6-74D1-3AAE-D33D-D30CF923F9AD}"/>
              </a:ext>
            </a:extLst>
          </p:cNvPr>
          <p:cNvSpPr txBox="1"/>
          <p:nvPr/>
        </p:nvSpPr>
        <p:spPr>
          <a:xfrm>
            <a:off x="-462708" y="221535"/>
            <a:ext cx="68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ûüùÿç</a:t>
            </a:r>
            <a:r>
              <a:rPr lang="fr-CH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endParaRPr lang="fr-CH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99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43DC8-478E-EB3D-DA67-5BCE24C6FFBF}"/>
              </a:ext>
            </a:extLst>
          </p:cNvPr>
          <p:cNvSpPr/>
          <p:nvPr/>
        </p:nvSpPr>
        <p:spPr>
          <a:xfrm>
            <a:off x="2203572" y="1197"/>
            <a:ext cx="6851375" cy="6858000"/>
          </a:xfrm>
          <a:prstGeom prst="rect">
            <a:avLst/>
          </a:prstGeom>
          <a:solidFill>
            <a:srgbClr val="575757"/>
          </a:solidFill>
          <a:ln w="50800"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36578-0D25-ACD0-9FC8-DA127FD16443}"/>
              </a:ext>
            </a:extLst>
          </p:cNvPr>
          <p:cNvSpPr/>
          <p:nvPr/>
        </p:nvSpPr>
        <p:spPr>
          <a:xfrm>
            <a:off x="1871333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221CC3-A2C9-A9DF-ECE2-D0B4F57742CC}"/>
              </a:ext>
            </a:extLst>
          </p:cNvPr>
          <p:cNvSpPr txBox="1"/>
          <p:nvPr/>
        </p:nvSpPr>
        <p:spPr>
          <a:xfrm>
            <a:off x="2111715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82004-E766-7988-FAC3-8B48DED4768E}"/>
              </a:ext>
            </a:extLst>
          </p:cNvPr>
          <p:cNvSpPr/>
          <p:nvPr/>
        </p:nvSpPr>
        <p:spPr>
          <a:xfrm>
            <a:off x="332519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36C10B-ED31-D466-C4C9-74F941030DA3}"/>
              </a:ext>
            </a:extLst>
          </p:cNvPr>
          <p:cNvSpPr txBox="1"/>
          <p:nvPr/>
        </p:nvSpPr>
        <p:spPr>
          <a:xfrm>
            <a:off x="572901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F5B2C-5D14-28E9-7C09-2CA8F2948586}"/>
              </a:ext>
            </a:extLst>
          </p:cNvPr>
          <p:cNvSpPr/>
          <p:nvPr/>
        </p:nvSpPr>
        <p:spPr>
          <a:xfrm>
            <a:off x="5030771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88D596-12F1-F6DD-73E7-99948773C97C}"/>
              </a:ext>
            </a:extLst>
          </p:cNvPr>
          <p:cNvSpPr txBox="1"/>
          <p:nvPr/>
        </p:nvSpPr>
        <p:spPr>
          <a:xfrm>
            <a:off x="5271153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694F4-8722-79D7-7B46-F25F6C5DAB67}"/>
              </a:ext>
            </a:extLst>
          </p:cNvPr>
          <p:cNvSpPr/>
          <p:nvPr/>
        </p:nvSpPr>
        <p:spPr>
          <a:xfrm>
            <a:off x="3491957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9C9777E-C196-BF92-879F-0B1FE83BA653}"/>
              </a:ext>
            </a:extLst>
          </p:cNvPr>
          <p:cNvSpPr txBox="1"/>
          <p:nvPr/>
        </p:nvSpPr>
        <p:spPr>
          <a:xfrm>
            <a:off x="3732339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7272D1-A9AA-86D5-1CC0-57BF8DD66097}"/>
              </a:ext>
            </a:extLst>
          </p:cNvPr>
          <p:cNvSpPr/>
          <p:nvPr/>
        </p:nvSpPr>
        <p:spPr>
          <a:xfrm>
            <a:off x="7853200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8D8FA2-B118-4A0C-DEFF-76CA66BC9E42}"/>
              </a:ext>
            </a:extLst>
          </p:cNvPr>
          <p:cNvSpPr txBox="1"/>
          <p:nvPr/>
        </p:nvSpPr>
        <p:spPr>
          <a:xfrm>
            <a:off x="8093582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26079-8E70-FD90-5E2F-382A2E4C3983}"/>
              </a:ext>
            </a:extLst>
          </p:cNvPr>
          <p:cNvSpPr/>
          <p:nvPr/>
        </p:nvSpPr>
        <p:spPr>
          <a:xfrm>
            <a:off x="6314386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EFDAD82-6AF4-7EED-A456-C7C816084E70}"/>
              </a:ext>
            </a:extLst>
          </p:cNvPr>
          <p:cNvSpPr txBox="1"/>
          <p:nvPr/>
        </p:nvSpPr>
        <p:spPr>
          <a:xfrm>
            <a:off x="6554768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3410F-28D2-91BD-D71E-7A309A9E8045}"/>
              </a:ext>
            </a:extLst>
          </p:cNvPr>
          <p:cNvSpPr/>
          <p:nvPr/>
        </p:nvSpPr>
        <p:spPr>
          <a:xfrm>
            <a:off x="11012638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E3C3ED-F804-BE09-07D0-6D0097C75131}"/>
              </a:ext>
            </a:extLst>
          </p:cNvPr>
          <p:cNvSpPr txBox="1"/>
          <p:nvPr/>
        </p:nvSpPr>
        <p:spPr>
          <a:xfrm>
            <a:off x="11253020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96EA9-47D4-C8CF-F7C3-999DB9C7C9C5}"/>
              </a:ext>
            </a:extLst>
          </p:cNvPr>
          <p:cNvSpPr/>
          <p:nvPr/>
        </p:nvSpPr>
        <p:spPr>
          <a:xfrm>
            <a:off x="9473824" y="22153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C6A132C-20E1-05BA-475A-32FF5DD53F5A}"/>
              </a:ext>
            </a:extLst>
          </p:cNvPr>
          <p:cNvSpPr txBox="1"/>
          <p:nvPr/>
        </p:nvSpPr>
        <p:spPr>
          <a:xfrm>
            <a:off x="9714206" y="197973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B1D522-846E-3D14-81CE-06FE32AC0CD6}"/>
              </a:ext>
            </a:extLst>
          </p:cNvPr>
          <p:cNvSpPr/>
          <p:nvPr/>
        </p:nvSpPr>
        <p:spPr>
          <a:xfrm>
            <a:off x="1871333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8FE597E-0211-1F66-6055-AEB22ABA4A36}"/>
              </a:ext>
            </a:extLst>
          </p:cNvPr>
          <p:cNvSpPr txBox="1"/>
          <p:nvPr/>
        </p:nvSpPr>
        <p:spPr>
          <a:xfrm>
            <a:off x="2111715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J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8AA530-6214-7666-CFCD-B76DD69307E1}"/>
              </a:ext>
            </a:extLst>
          </p:cNvPr>
          <p:cNvSpPr/>
          <p:nvPr/>
        </p:nvSpPr>
        <p:spPr>
          <a:xfrm>
            <a:off x="332519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B24E24D-27D0-F48A-0B2C-02104CA141D4}"/>
              </a:ext>
            </a:extLst>
          </p:cNvPr>
          <p:cNvSpPr txBox="1"/>
          <p:nvPr/>
        </p:nvSpPr>
        <p:spPr>
          <a:xfrm>
            <a:off x="572901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F94DD6-992C-0473-7468-CC3C139D84B5}"/>
              </a:ext>
            </a:extLst>
          </p:cNvPr>
          <p:cNvSpPr/>
          <p:nvPr/>
        </p:nvSpPr>
        <p:spPr>
          <a:xfrm>
            <a:off x="5030771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02EBA6-7DAF-97B3-9B31-69C9F4D28BF1}"/>
              </a:ext>
            </a:extLst>
          </p:cNvPr>
          <p:cNvSpPr txBox="1"/>
          <p:nvPr/>
        </p:nvSpPr>
        <p:spPr>
          <a:xfrm>
            <a:off x="5271153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2D5976-14A4-B064-2246-A2E33BDB2F31}"/>
              </a:ext>
            </a:extLst>
          </p:cNvPr>
          <p:cNvSpPr/>
          <p:nvPr/>
        </p:nvSpPr>
        <p:spPr>
          <a:xfrm>
            <a:off x="3491957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9CEFCE4-5ABC-08F7-5DCD-6FE81F421765}"/>
              </a:ext>
            </a:extLst>
          </p:cNvPr>
          <p:cNvSpPr txBox="1"/>
          <p:nvPr/>
        </p:nvSpPr>
        <p:spPr>
          <a:xfrm>
            <a:off x="3732339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BD9C9D-C227-8D87-4B21-2FAFD1327BEE}"/>
              </a:ext>
            </a:extLst>
          </p:cNvPr>
          <p:cNvSpPr/>
          <p:nvPr/>
        </p:nvSpPr>
        <p:spPr>
          <a:xfrm>
            <a:off x="7853200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B000F41-D185-CC7B-FB83-0F9F9EF286D5}"/>
              </a:ext>
            </a:extLst>
          </p:cNvPr>
          <p:cNvSpPr txBox="1"/>
          <p:nvPr/>
        </p:nvSpPr>
        <p:spPr>
          <a:xfrm>
            <a:off x="8093582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474360-40BD-64AB-94FC-D980B14C7233}"/>
              </a:ext>
            </a:extLst>
          </p:cNvPr>
          <p:cNvSpPr/>
          <p:nvPr/>
        </p:nvSpPr>
        <p:spPr>
          <a:xfrm>
            <a:off x="6314386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E30D255-294C-343B-F53D-728266EA4FA6}"/>
              </a:ext>
            </a:extLst>
          </p:cNvPr>
          <p:cNvSpPr txBox="1"/>
          <p:nvPr/>
        </p:nvSpPr>
        <p:spPr>
          <a:xfrm>
            <a:off x="6554768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1BCFD3-AACE-2DE2-1CB4-E9E4399953B7}"/>
              </a:ext>
            </a:extLst>
          </p:cNvPr>
          <p:cNvSpPr/>
          <p:nvPr/>
        </p:nvSpPr>
        <p:spPr>
          <a:xfrm>
            <a:off x="11012638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BB9ABE7-14E1-A8A3-2E25-51CF7EB0158D}"/>
              </a:ext>
            </a:extLst>
          </p:cNvPr>
          <p:cNvSpPr txBox="1"/>
          <p:nvPr/>
        </p:nvSpPr>
        <p:spPr>
          <a:xfrm>
            <a:off x="11253020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F3CE68-70B3-7510-5E69-3987F7E9DA36}"/>
              </a:ext>
            </a:extLst>
          </p:cNvPr>
          <p:cNvSpPr/>
          <p:nvPr/>
        </p:nvSpPr>
        <p:spPr>
          <a:xfrm>
            <a:off x="9473824" y="1684261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F8256F1-BE72-BA7C-F9F9-3486AEEAB342}"/>
              </a:ext>
            </a:extLst>
          </p:cNvPr>
          <p:cNvSpPr txBox="1"/>
          <p:nvPr/>
        </p:nvSpPr>
        <p:spPr>
          <a:xfrm>
            <a:off x="9714206" y="166069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F8AAB8-74C8-856F-3123-DD416F297D00}"/>
              </a:ext>
            </a:extLst>
          </p:cNvPr>
          <p:cNvSpPr/>
          <p:nvPr/>
        </p:nvSpPr>
        <p:spPr>
          <a:xfrm>
            <a:off x="1871333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5842CD-BDB0-1C56-9EDF-E106FB223BE4}"/>
              </a:ext>
            </a:extLst>
          </p:cNvPr>
          <p:cNvSpPr txBox="1"/>
          <p:nvPr/>
        </p:nvSpPr>
        <p:spPr>
          <a:xfrm>
            <a:off x="2111715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52DFE8-80CD-7225-BF44-C85A287FFD54}"/>
              </a:ext>
            </a:extLst>
          </p:cNvPr>
          <p:cNvSpPr/>
          <p:nvPr/>
        </p:nvSpPr>
        <p:spPr>
          <a:xfrm>
            <a:off x="332519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14DF4D9-1932-871F-CDA2-5EF0861CA801}"/>
              </a:ext>
            </a:extLst>
          </p:cNvPr>
          <p:cNvSpPr txBox="1"/>
          <p:nvPr/>
        </p:nvSpPr>
        <p:spPr>
          <a:xfrm>
            <a:off x="572901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Q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0A2D25-1C49-411A-CE6B-C807744A4385}"/>
              </a:ext>
            </a:extLst>
          </p:cNvPr>
          <p:cNvSpPr/>
          <p:nvPr/>
        </p:nvSpPr>
        <p:spPr>
          <a:xfrm>
            <a:off x="5030771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498108-05CD-C243-B119-A0D2E7ACC9E0}"/>
              </a:ext>
            </a:extLst>
          </p:cNvPr>
          <p:cNvSpPr txBox="1"/>
          <p:nvPr/>
        </p:nvSpPr>
        <p:spPr>
          <a:xfrm>
            <a:off x="5271153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D79A97-2B2E-F656-237A-AB3A2BF36C03}"/>
              </a:ext>
            </a:extLst>
          </p:cNvPr>
          <p:cNvSpPr/>
          <p:nvPr/>
        </p:nvSpPr>
        <p:spPr>
          <a:xfrm>
            <a:off x="3491957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71567DA-9273-E8E8-9430-794A2B3FD7F9}"/>
              </a:ext>
            </a:extLst>
          </p:cNvPr>
          <p:cNvSpPr txBox="1"/>
          <p:nvPr/>
        </p:nvSpPr>
        <p:spPr>
          <a:xfrm>
            <a:off x="3732339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430A1-F414-1D18-059A-22284588450C}"/>
              </a:ext>
            </a:extLst>
          </p:cNvPr>
          <p:cNvSpPr/>
          <p:nvPr/>
        </p:nvSpPr>
        <p:spPr>
          <a:xfrm>
            <a:off x="7853200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E78DAF3-6D82-2CBC-74D2-F0A6281860CA}"/>
              </a:ext>
            </a:extLst>
          </p:cNvPr>
          <p:cNvSpPr txBox="1"/>
          <p:nvPr/>
        </p:nvSpPr>
        <p:spPr>
          <a:xfrm>
            <a:off x="8093582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V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219FF7-0FB3-1C26-C80A-72A9B6BBDEF3}"/>
              </a:ext>
            </a:extLst>
          </p:cNvPr>
          <p:cNvSpPr/>
          <p:nvPr/>
        </p:nvSpPr>
        <p:spPr>
          <a:xfrm>
            <a:off x="6314386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1F27D7-34DE-5328-809E-66ABB8C9A56C}"/>
              </a:ext>
            </a:extLst>
          </p:cNvPr>
          <p:cNvSpPr txBox="1"/>
          <p:nvPr/>
        </p:nvSpPr>
        <p:spPr>
          <a:xfrm>
            <a:off x="6554768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8E65B2-F273-7A50-2B8C-812926B86E64}"/>
              </a:ext>
            </a:extLst>
          </p:cNvPr>
          <p:cNvSpPr/>
          <p:nvPr/>
        </p:nvSpPr>
        <p:spPr>
          <a:xfrm>
            <a:off x="11012638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A1BD481-2ED9-B15F-AE71-E25227920548}"/>
              </a:ext>
            </a:extLst>
          </p:cNvPr>
          <p:cNvSpPr txBox="1"/>
          <p:nvPr/>
        </p:nvSpPr>
        <p:spPr>
          <a:xfrm>
            <a:off x="11253020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64E75E-FA76-00D0-D035-E30BAACF760B}"/>
              </a:ext>
            </a:extLst>
          </p:cNvPr>
          <p:cNvSpPr/>
          <p:nvPr/>
        </p:nvSpPr>
        <p:spPr>
          <a:xfrm>
            <a:off x="9473824" y="3103438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42C1AB7-A02A-29C2-C45C-77436E4001D1}"/>
              </a:ext>
            </a:extLst>
          </p:cNvPr>
          <p:cNvSpPr txBox="1"/>
          <p:nvPr/>
        </p:nvSpPr>
        <p:spPr>
          <a:xfrm>
            <a:off x="9714206" y="3079876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20F788-2C4C-366B-3D10-F2CEF1895D88}"/>
              </a:ext>
            </a:extLst>
          </p:cNvPr>
          <p:cNvSpPr/>
          <p:nvPr/>
        </p:nvSpPr>
        <p:spPr>
          <a:xfrm>
            <a:off x="1871333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50DBEFB-A8D1-8373-96F4-7F84B9C1B755}"/>
              </a:ext>
            </a:extLst>
          </p:cNvPr>
          <p:cNvSpPr txBox="1"/>
          <p:nvPr/>
        </p:nvSpPr>
        <p:spPr>
          <a:xfrm>
            <a:off x="2111715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Z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35F6A5-A9AF-EDA4-33A2-8EBC276E7186}"/>
              </a:ext>
            </a:extLst>
          </p:cNvPr>
          <p:cNvSpPr/>
          <p:nvPr/>
        </p:nvSpPr>
        <p:spPr>
          <a:xfrm>
            <a:off x="332519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8CC603C-A4C9-33EC-2B51-52879103B4E6}"/>
              </a:ext>
            </a:extLst>
          </p:cNvPr>
          <p:cNvSpPr txBox="1"/>
          <p:nvPr/>
        </p:nvSpPr>
        <p:spPr>
          <a:xfrm>
            <a:off x="572901" y="43379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9BA9EC-A377-6005-805A-96BE0EB85201}"/>
              </a:ext>
            </a:extLst>
          </p:cNvPr>
          <p:cNvSpPr/>
          <p:nvPr/>
        </p:nvSpPr>
        <p:spPr>
          <a:xfrm>
            <a:off x="5030771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895DE30-D290-1122-C509-B8D70319DD6C}"/>
              </a:ext>
            </a:extLst>
          </p:cNvPr>
          <p:cNvSpPr txBox="1"/>
          <p:nvPr/>
        </p:nvSpPr>
        <p:spPr>
          <a:xfrm>
            <a:off x="5271153" y="4393940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È</a:t>
            </a:r>
            <a:endParaRPr lang="fr-FR" sz="6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2878CC-4FFD-2366-DC99-C8B6923BF363}"/>
              </a:ext>
            </a:extLst>
          </p:cNvPr>
          <p:cNvSpPr/>
          <p:nvPr/>
        </p:nvSpPr>
        <p:spPr>
          <a:xfrm>
            <a:off x="3491957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C782A3A-2CD8-838D-3991-436A0BF7F8D1}"/>
              </a:ext>
            </a:extLst>
          </p:cNvPr>
          <p:cNvSpPr txBox="1"/>
          <p:nvPr/>
        </p:nvSpPr>
        <p:spPr>
          <a:xfrm>
            <a:off x="3732339" y="4386611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É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F4FBD7-A676-328E-8149-6D1342EE8061}"/>
              </a:ext>
            </a:extLst>
          </p:cNvPr>
          <p:cNvSpPr/>
          <p:nvPr/>
        </p:nvSpPr>
        <p:spPr>
          <a:xfrm>
            <a:off x="7853200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4A5D334-38A3-9844-3548-DDB2769885F6}"/>
              </a:ext>
            </a:extLst>
          </p:cNvPr>
          <p:cNvSpPr txBox="1"/>
          <p:nvPr/>
        </p:nvSpPr>
        <p:spPr>
          <a:xfrm>
            <a:off x="8093582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Ë</a:t>
            </a:r>
            <a:endParaRPr lang="fr-FR" sz="6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CF0121-FC07-1BB1-F00C-1E238E85379F}"/>
              </a:ext>
            </a:extLst>
          </p:cNvPr>
          <p:cNvSpPr/>
          <p:nvPr/>
        </p:nvSpPr>
        <p:spPr>
          <a:xfrm>
            <a:off x="6314386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CD44B6C-D166-61AE-235D-685DEEBF516B}"/>
              </a:ext>
            </a:extLst>
          </p:cNvPr>
          <p:cNvSpPr txBox="1"/>
          <p:nvPr/>
        </p:nvSpPr>
        <p:spPr>
          <a:xfrm>
            <a:off x="6554768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Ê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456DE0-CFD5-3A3D-6A0E-E792E8DD03B5}"/>
              </a:ext>
            </a:extLst>
          </p:cNvPr>
          <p:cNvSpPr/>
          <p:nvPr/>
        </p:nvSpPr>
        <p:spPr>
          <a:xfrm>
            <a:off x="11012638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209C7C-0ABA-FA99-4322-AC62790FA4D6}"/>
              </a:ext>
            </a:extLst>
          </p:cNvPr>
          <p:cNvSpPr txBox="1"/>
          <p:nvPr/>
        </p:nvSpPr>
        <p:spPr>
          <a:xfrm>
            <a:off x="11248416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Ä</a:t>
            </a:r>
            <a:endParaRPr lang="fr-FR" sz="6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270558-FC47-A4C0-C515-CF38CC77A1CE}"/>
              </a:ext>
            </a:extLst>
          </p:cNvPr>
          <p:cNvSpPr/>
          <p:nvPr/>
        </p:nvSpPr>
        <p:spPr>
          <a:xfrm>
            <a:off x="9473824" y="4361473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C57A9E4-2B8F-E659-A085-B73C4B5F5F8B}"/>
              </a:ext>
            </a:extLst>
          </p:cNvPr>
          <p:cNvSpPr txBox="1"/>
          <p:nvPr/>
        </p:nvSpPr>
        <p:spPr>
          <a:xfrm>
            <a:off x="9714206" y="4393939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À</a:t>
            </a:r>
            <a:endParaRPr lang="fr-FR" sz="6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2581DA-080B-D6A1-50B7-70276572E518}"/>
              </a:ext>
            </a:extLst>
          </p:cNvPr>
          <p:cNvSpPr/>
          <p:nvPr/>
        </p:nvSpPr>
        <p:spPr>
          <a:xfrm>
            <a:off x="1850345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CEEA058-D4D6-54C6-6BF8-AC3E3A32DED9}"/>
              </a:ext>
            </a:extLst>
          </p:cNvPr>
          <p:cNvSpPr txBox="1"/>
          <p:nvPr/>
        </p:nvSpPr>
        <p:spPr>
          <a:xfrm>
            <a:off x="2090727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Î</a:t>
            </a:r>
            <a:endParaRPr lang="fr-FR" sz="6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E897E8-EB9C-9095-889D-856C2A8C617F}"/>
              </a:ext>
            </a:extLst>
          </p:cNvPr>
          <p:cNvSpPr/>
          <p:nvPr/>
        </p:nvSpPr>
        <p:spPr>
          <a:xfrm>
            <a:off x="311531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1F1B319-4745-460A-E008-20EA70EEA69E}"/>
              </a:ext>
            </a:extLst>
          </p:cNvPr>
          <p:cNvSpPr txBox="1"/>
          <p:nvPr/>
        </p:nvSpPr>
        <p:spPr>
          <a:xfrm>
            <a:off x="551913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Â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82076D-73A1-45F3-3610-A4A2372D5E70}"/>
              </a:ext>
            </a:extLst>
          </p:cNvPr>
          <p:cNvSpPr/>
          <p:nvPr/>
        </p:nvSpPr>
        <p:spPr>
          <a:xfrm>
            <a:off x="5009783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117FE93-4A4A-6BAC-729F-5241EC144DFE}"/>
              </a:ext>
            </a:extLst>
          </p:cNvPr>
          <p:cNvSpPr txBox="1"/>
          <p:nvPr/>
        </p:nvSpPr>
        <p:spPr>
          <a:xfrm>
            <a:off x="5250165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Ï</a:t>
            </a:r>
            <a:endParaRPr lang="fr-FR" sz="6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25030D-41D2-BBF8-601E-9804D610C273}"/>
              </a:ext>
            </a:extLst>
          </p:cNvPr>
          <p:cNvSpPr/>
          <p:nvPr/>
        </p:nvSpPr>
        <p:spPr>
          <a:xfrm>
            <a:off x="3470969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1B75DEC8-F28D-3E63-F5A7-BB6420336DD6}"/>
              </a:ext>
            </a:extLst>
          </p:cNvPr>
          <p:cNvSpPr txBox="1"/>
          <p:nvPr/>
        </p:nvSpPr>
        <p:spPr>
          <a:xfrm>
            <a:off x="3711351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Ì</a:t>
            </a:r>
            <a:endParaRPr lang="fr-FR" sz="6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704AFF7-D6EE-D09D-EB55-C8082B260987}"/>
              </a:ext>
            </a:extLst>
          </p:cNvPr>
          <p:cNvSpPr/>
          <p:nvPr/>
        </p:nvSpPr>
        <p:spPr>
          <a:xfrm>
            <a:off x="7832212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82E6393E-6A57-BA20-CB7F-C513104918F8}"/>
              </a:ext>
            </a:extLst>
          </p:cNvPr>
          <p:cNvSpPr txBox="1"/>
          <p:nvPr/>
        </p:nvSpPr>
        <p:spPr>
          <a:xfrm>
            <a:off x="8072594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Ö</a:t>
            </a:r>
            <a:endParaRPr lang="fr-FR" sz="60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60EF51A-3B2D-B56B-DDF5-918BCBFB21EA}"/>
              </a:ext>
            </a:extLst>
          </p:cNvPr>
          <p:cNvSpPr/>
          <p:nvPr/>
        </p:nvSpPr>
        <p:spPr>
          <a:xfrm>
            <a:off x="6293398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A575BC8-D737-88F9-F276-D7758B3F461C}"/>
              </a:ext>
            </a:extLst>
          </p:cNvPr>
          <p:cNvSpPr txBox="1"/>
          <p:nvPr/>
        </p:nvSpPr>
        <p:spPr>
          <a:xfrm>
            <a:off x="6533780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Ô</a:t>
            </a:r>
            <a:endParaRPr lang="fr-FR" sz="6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A37725-37FB-F5FB-5159-B92D39B30CD3}"/>
              </a:ext>
            </a:extLst>
          </p:cNvPr>
          <p:cNvSpPr/>
          <p:nvPr/>
        </p:nvSpPr>
        <p:spPr>
          <a:xfrm>
            <a:off x="10991650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4163783-D477-D125-7352-DA5DC6F1B5B3}"/>
              </a:ext>
            </a:extLst>
          </p:cNvPr>
          <p:cNvSpPr txBox="1"/>
          <p:nvPr/>
        </p:nvSpPr>
        <p:spPr>
          <a:xfrm>
            <a:off x="11232032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Û</a:t>
            </a:r>
            <a:endParaRPr lang="fr-FR" sz="60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B433941-7A04-AB07-9B68-05AF58ABBBB9}"/>
              </a:ext>
            </a:extLst>
          </p:cNvPr>
          <p:cNvSpPr/>
          <p:nvPr/>
        </p:nvSpPr>
        <p:spPr>
          <a:xfrm>
            <a:off x="9452836" y="5618385"/>
            <a:ext cx="1065229" cy="1024568"/>
          </a:xfrm>
          <a:prstGeom prst="rect">
            <a:avLst/>
          </a:prstGeom>
          <a:solidFill>
            <a:srgbClr val="57575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23EE8-A9E1-F1A4-E502-6DF10DD3E1BA}"/>
              </a:ext>
            </a:extLst>
          </p:cNvPr>
          <p:cNvSpPr txBox="1"/>
          <p:nvPr/>
        </p:nvSpPr>
        <p:spPr>
          <a:xfrm>
            <a:off x="9693218" y="5644364"/>
            <a:ext cx="584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dirty="0"/>
              <a:t>Ò</a:t>
            </a:r>
            <a:endParaRPr lang="fr-FR" sz="6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DA22F6-74D1-3AAE-D33D-D30CF923F9AD}"/>
              </a:ext>
            </a:extLst>
          </p:cNvPr>
          <p:cNvSpPr txBox="1"/>
          <p:nvPr/>
        </p:nvSpPr>
        <p:spPr>
          <a:xfrm>
            <a:off x="-462708" y="221535"/>
            <a:ext cx="68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ûüùÿç</a:t>
            </a:r>
            <a:r>
              <a:rPr lang="fr-CH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</a:t>
            </a:r>
            <a:endParaRPr lang="fr-CH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768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407</Words>
  <Application>Microsoft Macintosh PowerPoint</Application>
  <PresentationFormat>Grand écran</PresentationFormat>
  <Paragraphs>407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Menlo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Gremeaux-Bader</dc:creator>
  <cp:lastModifiedBy>Martin Gremeaux-Bader</cp:lastModifiedBy>
  <cp:revision>1</cp:revision>
  <dcterms:created xsi:type="dcterms:W3CDTF">2024-02-06T17:55:29Z</dcterms:created>
  <dcterms:modified xsi:type="dcterms:W3CDTF">2024-02-26T04:44:35Z</dcterms:modified>
</cp:coreProperties>
</file>