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00FF00"/>
    <a:srgbClr val="A5A5A5"/>
    <a:srgbClr val="9E9E9E"/>
    <a:srgbClr val="53026F"/>
    <a:srgbClr val="598DFD"/>
    <a:srgbClr val="4B4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90F27B-0AE0-F843-BB4C-9159AD38BA41}" v="65" dt="2024-02-06T18:31:19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/>
    <p:restoredTop sz="94625"/>
  </p:normalViewPr>
  <p:slideViewPr>
    <p:cSldViewPr snapToGrid="0">
      <p:cViewPr varScale="1">
        <p:scale>
          <a:sx n="96" d="100"/>
          <a:sy n="96" d="100"/>
        </p:scale>
        <p:origin x="2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Gremeaux-Bader" userId="b22552c5-8c31-49a1-9339-d3b2c60ed786" providerId="ADAL" clId="{B890F27B-0AE0-F843-BB4C-9159AD38BA41}"/>
    <pc:docChg chg="undo custSel addSld delSld modSld">
      <pc:chgData name="Martin Gremeaux-Bader" userId="b22552c5-8c31-49a1-9339-d3b2c60ed786" providerId="ADAL" clId="{B890F27B-0AE0-F843-BB4C-9159AD38BA41}" dt="2024-02-06T18:31:19.272" v="215"/>
      <pc:docMkLst>
        <pc:docMk/>
      </pc:docMkLst>
      <pc:sldChg chg="addSp delSp modSp del mod setBg">
        <pc:chgData name="Martin Gremeaux-Bader" userId="b22552c5-8c31-49a1-9339-d3b2c60ed786" providerId="ADAL" clId="{B890F27B-0AE0-F843-BB4C-9159AD38BA41}" dt="2024-02-06T18:27:52.391" v="206" actId="2696"/>
        <pc:sldMkLst>
          <pc:docMk/>
          <pc:sldMk cId="214460137" sldId="256"/>
        </pc:sldMkLst>
        <pc:spChg chg="del">
          <ac:chgData name="Martin Gremeaux-Bader" userId="b22552c5-8c31-49a1-9339-d3b2c60ed786" providerId="ADAL" clId="{B890F27B-0AE0-F843-BB4C-9159AD38BA41}" dt="2024-02-06T17:57:15.820" v="6" actId="478"/>
          <ac:spMkLst>
            <pc:docMk/>
            <pc:sldMk cId="214460137" sldId="256"/>
            <ac:spMk id="2" creationId="{8A4F85ED-1FBA-417F-60FB-727666592207}"/>
          </ac:spMkLst>
        </pc:spChg>
        <pc:spChg chg="del">
          <ac:chgData name="Martin Gremeaux-Bader" userId="b22552c5-8c31-49a1-9339-d3b2c60ed786" providerId="ADAL" clId="{B890F27B-0AE0-F843-BB4C-9159AD38BA41}" dt="2024-02-06T17:57:16.920" v="7" actId="478"/>
          <ac:spMkLst>
            <pc:docMk/>
            <pc:sldMk cId="214460137" sldId="256"/>
            <ac:spMk id="3" creationId="{0BEAEE01-6048-820C-9840-F73F2CC0E75F}"/>
          </ac:spMkLst>
        </pc:spChg>
        <pc:spChg chg="add del mod">
          <ac:chgData name="Martin Gremeaux-Bader" userId="b22552c5-8c31-49a1-9339-d3b2c60ed786" providerId="ADAL" clId="{B890F27B-0AE0-F843-BB4C-9159AD38BA41}" dt="2024-02-06T18:00:35.250" v="45" actId="478"/>
          <ac:spMkLst>
            <pc:docMk/>
            <pc:sldMk cId="214460137" sldId="256"/>
            <ac:spMk id="4" creationId="{298595A6-568E-DF06-BFDD-E5A2FD93A2BF}"/>
          </ac:spMkLst>
        </pc:spChg>
        <pc:spChg chg="add del mod">
          <ac:chgData name="Martin Gremeaux-Bader" userId="b22552c5-8c31-49a1-9339-d3b2c60ed786" providerId="ADAL" clId="{B890F27B-0AE0-F843-BB4C-9159AD38BA41}" dt="2024-02-06T18:04:15.567" v="75" actId="1076"/>
          <ac:spMkLst>
            <pc:docMk/>
            <pc:sldMk cId="214460137" sldId="256"/>
            <ac:spMk id="5" creationId="{5373C0A5-71F7-8C0C-F460-6F28050DED49}"/>
          </ac:spMkLst>
        </pc:spChg>
        <pc:spChg chg="add mod">
          <ac:chgData name="Martin Gremeaux-Bader" userId="b22552c5-8c31-49a1-9339-d3b2c60ed786" providerId="ADAL" clId="{B890F27B-0AE0-F843-BB4C-9159AD38BA41}" dt="2024-02-06T18:04:15.567" v="75" actId="1076"/>
          <ac:spMkLst>
            <pc:docMk/>
            <pc:sldMk cId="214460137" sldId="256"/>
            <ac:spMk id="6" creationId="{A3983739-750A-6784-F8B2-383934A171E7}"/>
          </ac:spMkLst>
        </pc:spChg>
        <pc:spChg chg="add mod">
          <ac:chgData name="Martin Gremeaux-Bader" userId="b22552c5-8c31-49a1-9339-d3b2c60ed786" providerId="ADAL" clId="{B890F27B-0AE0-F843-BB4C-9159AD38BA41}" dt="2024-02-06T18:04:19.524" v="76" actId="1076"/>
          <ac:spMkLst>
            <pc:docMk/>
            <pc:sldMk cId="214460137" sldId="256"/>
            <ac:spMk id="7" creationId="{7E07B3FE-B3FB-23AE-8581-EDF6DEBB166E}"/>
          </ac:spMkLst>
        </pc:spChg>
        <pc:spChg chg="add mod">
          <ac:chgData name="Martin Gremeaux-Bader" userId="b22552c5-8c31-49a1-9339-d3b2c60ed786" providerId="ADAL" clId="{B890F27B-0AE0-F843-BB4C-9159AD38BA41}" dt="2024-02-06T18:06:55.041" v="119" actId="20577"/>
          <ac:spMkLst>
            <pc:docMk/>
            <pc:sldMk cId="214460137" sldId="256"/>
            <ac:spMk id="8" creationId="{048A9E47-7A65-7F34-95D6-F3AEBE86996F}"/>
          </ac:spMkLst>
        </pc:spChg>
        <pc:spChg chg="add del mod">
          <ac:chgData name="Martin Gremeaux-Bader" userId="b22552c5-8c31-49a1-9339-d3b2c60ed786" providerId="ADAL" clId="{B890F27B-0AE0-F843-BB4C-9159AD38BA41}" dt="2024-02-06T18:04:07.811" v="73"/>
          <ac:spMkLst>
            <pc:docMk/>
            <pc:sldMk cId="214460137" sldId="256"/>
            <ac:spMk id="9" creationId="{F0D00ED9-3D19-051A-1C68-06F356AD5591}"/>
          </ac:spMkLst>
        </pc:spChg>
        <pc:spChg chg="add del mod">
          <ac:chgData name="Martin Gremeaux-Bader" userId="b22552c5-8c31-49a1-9339-d3b2c60ed786" providerId="ADAL" clId="{B890F27B-0AE0-F843-BB4C-9159AD38BA41}" dt="2024-02-06T18:04:07.811" v="73"/>
          <ac:spMkLst>
            <pc:docMk/>
            <pc:sldMk cId="214460137" sldId="256"/>
            <ac:spMk id="10" creationId="{AD7BE1FE-0DD5-80F2-19C4-F1018F5D36EB}"/>
          </ac:spMkLst>
        </pc:spChg>
        <pc:spChg chg="add del mod">
          <ac:chgData name="Martin Gremeaux-Bader" userId="b22552c5-8c31-49a1-9339-d3b2c60ed786" providerId="ADAL" clId="{B890F27B-0AE0-F843-BB4C-9159AD38BA41}" dt="2024-02-06T18:04:07.605" v="72"/>
          <ac:spMkLst>
            <pc:docMk/>
            <pc:sldMk cId="214460137" sldId="256"/>
            <ac:spMk id="11" creationId="{71C46A81-174C-4971-A22A-1A6DB44FBCE0}"/>
          </ac:spMkLst>
        </pc:spChg>
        <pc:spChg chg="add del mod">
          <ac:chgData name="Martin Gremeaux-Bader" userId="b22552c5-8c31-49a1-9339-d3b2c60ed786" providerId="ADAL" clId="{B890F27B-0AE0-F843-BB4C-9159AD38BA41}" dt="2024-02-06T18:04:07.605" v="72"/>
          <ac:spMkLst>
            <pc:docMk/>
            <pc:sldMk cId="214460137" sldId="256"/>
            <ac:spMk id="12" creationId="{3F115B1D-D2C3-8F74-F6A5-C0959ABE1080}"/>
          </ac:spMkLst>
        </pc:spChg>
        <pc:spChg chg="add del mod">
          <ac:chgData name="Martin Gremeaux-Bader" userId="b22552c5-8c31-49a1-9339-d3b2c60ed786" providerId="ADAL" clId="{B890F27B-0AE0-F843-BB4C-9159AD38BA41}" dt="2024-02-06T18:04:07.431" v="71"/>
          <ac:spMkLst>
            <pc:docMk/>
            <pc:sldMk cId="214460137" sldId="256"/>
            <ac:spMk id="13" creationId="{9F9D870A-062D-DF0A-18DB-DB5F2408A323}"/>
          </ac:spMkLst>
        </pc:spChg>
        <pc:spChg chg="add del mod">
          <ac:chgData name="Martin Gremeaux-Bader" userId="b22552c5-8c31-49a1-9339-d3b2c60ed786" providerId="ADAL" clId="{B890F27B-0AE0-F843-BB4C-9159AD38BA41}" dt="2024-02-06T18:04:07.431" v="71"/>
          <ac:spMkLst>
            <pc:docMk/>
            <pc:sldMk cId="214460137" sldId="256"/>
            <ac:spMk id="14" creationId="{AD424F7B-24B2-991A-04BE-D92D95ABCA0A}"/>
          </ac:spMkLst>
        </pc:spChg>
        <pc:spChg chg="add del mod">
          <ac:chgData name="Martin Gremeaux-Bader" userId="b22552c5-8c31-49a1-9339-d3b2c60ed786" providerId="ADAL" clId="{B890F27B-0AE0-F843-BB4C-9159AD38BA41}" dt="2024-02-06T18:04:07.211" v="70"/>
          <ac:spMkLst>
            <pc:docMk/>
            <pc:sldMk cId="214460137" sldId="256"/>
            <ac:spMk id="15" creationId="{56D126AB-55D3-3E8A-7177-97FA2D99F05E}"/>
          </ac:spMkLst>
        </pc:spChg>
        <pc:spChg chg="add del mod">
          <ac:chgData name="Martin Gremeaux-Bader" userId="b22552c5-8c31-49a1-9339-d3b2c60ed786" providerId="ADAL" clId="{B890F27B-0AE0-F843-BB4C-9159AD38BA41}" dt="2024-02-06T18:04:07.211" v="70"/>
          <ac:spMkLst>
            <pc:docMk/>
            <pc:sldMk cId="214460137" sldId="256"/>
            <ac:spMk id="16" creationId="{A9F6C27F-0FAD-DB36-DE28-DD63C30878FD}"/>
          </ac:spMkLst>
        </pc:spChg>
        <pc:spChg chg="add del mod">
          <ac:chgData name="Martin Gremeaux-Bader" userId="b22552c5-8c31-49a1-9339-d3b2c60ed786" providerId="ADAL" clId="{B890F27B-0AE0-F843-BB4C-9159AD38BA41}" dt="2024-02-06T18:04:06.955" v="69"/>
          <ac:spMkLst>
            <pc:docMk/>
            <pc:sldMk cId="214460137" sldId="256"/>
            <ac:spMk id="17" creationId="{A4C89D82-A973-63C2-C07B-77FB8F5598EA}"/>
          </ac:spMkLst>
        </pc:spChg>
        <pc:spChg chg="add del mod">
          <ac:chgData name="Martin Gremeaux-Bader" userId="b22552c5-8c31-49a1-9339-d3b2c60ed786" providerId="ADAL" clId="{B890F27B-0AE0-F843-BB4C-9159AD38BA41}" dt="2024-02-06T18:04:06.955" v="69"/>
          <ac:spMkLst>
            <pc:docMk/>
            <pc:sldMk cId="214460137" sldId="256"/>
            <ac:spMk id="18" creationId="{193A0897-8081-55A2-6375-8E33A4D41BFA}"/>
          </ac:spMkLst>
        </pc:spChg>
        <pc:spChg chg="add del mod">
          <ac:chgData name="Martin Gremeaux-Bader" userId="b22552c5-8c31-49a1-9339-d3b2c60ed786" providerId="ADAL" clId="{B890F27B-0AE0-F843-BB4C-9159AD38BA41}" dt="2024-02-06T18:04:06.850" v="68"/>
          <ac:spMkLst>
            <pc:docMk/>
            <pc:sldMk cId="214460137" sldId="256"/>
            <ac:spMk id="19" creationId="{C5C0CE35-E807-4580-EAF7-2CE8681A700D}"/>
          </ac:spMkLst>
        </pc:spChg>
        <pc:spChg chg="add del mod">
          <ac:chgData name="Martin Gremeaux-Bader" userId="b22552c5-8c31-49a1-9339-d3b2c60ed786" providerId="ADAL" clId="{B890F27B-0AE0-F843-BB4C-9159AD38BA41}" dt="2024-02-06T18:04:06.850" v="68"/>
          <ac:spMkLst>
            <pc:docMk/>
            <pc:sldMk cId="214460137" sldId="256"/>
            <ac:spMk id="20" creationId="{55E0B261-93CC-838F-AD6C-368D306D68BF}"/>
          </ac:spMkLst>
        </pc:spChg>
        <pc:spChg chg="add del mod">
          <ac:chgData name="Martin Gremeaux-Bader" userId="b22552c5-8c31-49a1-9339-d3b2c60ed786" providerId="ADAL" clId="{B890F27B-0AE0-F843-BB4C-9159AD38BA41}" dt="2024-02-06T18:04:06.613" v="67"/>
          <ac:spMkLst>
            <pc:docMk/>
            <pc:sldMk cId="214460137" sldId="256"/>
            <ac:spMk id="21" creationId="{72859DD1-E011-7B49-6E74-C88CF6356078}"/>
          </ac:spMkLst>
        </pc:spChg>
        <pc:spChg chg="add del mod">
          <ac:chgData name="Martin Gremeaux-Bader" userId="b22552c5-8c31-49a1-9339-d3b2c60ed786" providerId="ADAL" clId="{B890F27B-0AE0-F843-BB4C-9159AD38BA41}" dt="2024-02-06T18:04:06.613" v="67"/>
          <ac:spMkLst>
            <pc:docMk/>
            <pc:sldMk cId="214460137" sldId="256"/>
            <ac:spMk id="22" creationId="{EB7A99D3-2094-9C22-7CBF-0453EE151DC7}"/>
          </ac:spMkLst>
        </pc:spChg>
        <pc:spChg chg="add del mod">
          <ac:chgData name="Martin Gremeaux-Bader" userId="b22552c5-8c31-49a1-9339-d3b2c60ed786" providerId="ADAL" clId="{B890F27B-0AE0-F843-BB4C-9159AD38BA41}" dt="2024-02-06T18:04:06.366" v="66"/>
          <ac:spMkLst>
            <pc:docMk/>
            <pc:sldMk cId="214460137" sldId="256"/>
            <ac:spMk id="23" creationId="{58FC7024-8A38-E7C2-FC4A-E0096C59A7F6}"/>
          </ac:spMkLst>
        </pc:spChg>
        <pc:spChg chg="add del mod">
          <ac:chgData name="Martin Gremeaux-Bader" userId="b22552c5-8c31-49a1-9339-d3b2c60ed786" providerId="ADAL" clId="{B890F27B-0AE0-F843-BB4C-9159AD38BA41}" dt="2024-02-06T18:04:06.366" v="66"/>
          <ac:spMkLst>
            <pc:docMk/>
            <pc:sldMk cId="214460137" sldId="256"/>
            <ac:spMk id="24" creationId="{13981274-6294-DE8E-E912-009E47D00A2F}"/>
          </ac:spMkLst>
        </pc:spChg>
        <pc:spChg chg="add mod">
          <ac:chgData name="Martin Gremeaux-Bader" userId="b22552c5-8c31-49a1-9339-d3b2c60ed786" providerId="ADAL" clId="{B890F27B-0AE0-F843-BB4C-9159AD38BA41}" dt="2024-02-06T18:04:24.146" v="78" actId="1076"/>
          <ac:spMkLst>
            <pc:docMk/>
            <pc:sldMk cId="214460137" sldId="256"/>
            <ac:spMk id="25" creationId="{BFC84AAC-D862-A11A-6B48-7E04470F8F49}"/>
          </ac:spMkLst>
        </pc:spChg>
        <pc:spChg chg="add mod">
          <ac:chgData name="Martin Gremeaux-Bader" userId="b22552c5-8c31-49a1-9339-d3b2c60ed786" providerId="ADAL" clId="{B890F27B-0AE0-F843-BB4C-9159AD38BA41}" dt="2024-02-06T18:06:57.065" v="120" actId="20577"/>
          <ac:spMkLst>
            <pc:docMk/>
            <pc:sldMk cId="214460137" sldId="256"/>
            <ac:spMk id="26" creationId="{3F5A48E1-A329-7709-21DB-E5E218821CF8}"/>
          </ac:spMkLst>
        </pc:spChg>
        <pc:spChg chg="add mod">
          <ac:chgData name="Martin Gremeaux-Bader" userId="b22552c5-8c31-49a1-9339-d3b2c60ed786" providerId="ADAL" clId="{B890F27B-0AE0-F843-BB4C-9159AD38BA41}" dt="2024-02-06T18:04:27.129" v="80" actId="1076"/>
          <ac:spMkLst>
            <pc:docMk/>
            <pc:sldMk cId="214460137" sldId="256"/>
            <ac:spMk id="27" creationId="{2228CE9E-DB46-C271-FAC6-30D80F88B537}"/>
          </ac:spMkLst>
        </pc:spChg>
        <pc:spChg chg="add mod">
          <ac:chgData name="Martin Gremeaux-Bader" userId="b22552c5-8c31-49a1-9339-d3b2c60ed786" providerId="ADAL" clId="{B890F27B-0AE0-F843-BB4C-9159AD38BA41}" dt="2024-02-06T18:06:59.411" v="121" actId="20577"/>
          <ac:spMkLst>
            <pc:docMk/>
            <pc:sldMk cId="214460137" sldId="256"/>
            <ac:spMk id="28" creationId="{C6305166-3D6D-4F74-4BC4-370CC3A92B9E}"/>
          </ac:spMkLst>
        </pc:spChg>
        <pc:spChg chg="add mod">
          <ac:chgData name="Martin Gremeaux-Bader" userId="b22552c5-8c31-49a1-9339-d3b2c60ed786" providerId="ADAL" clId="{B890F27B-0AE0-F843-BB4C-9159AD38BA41}" dt="2024-02-06T18:04:30.473" v="82" actId="1076"/>
          <ac:spMkLst>
            <pc:docMk/>
            <pc:sldMk cId="214460137" sldId="256"/>
            <ac:spMk id="29" creationId="{3B9B2CE2-AE4E-2BD4-9D39-104620098107}"/>
          </ac:spMkLst>
        </pc:spChg>
        <pc:spChg chg="add mod">
          <ac:chgData name="Martin Gremeaux-Bader" userId="b22552c5-8c31-49a1-9339-d3b2c60ed786" providerId="ADAL" clId="{B890F27B-0AE0-F843-BB4C-9159AD38BA41}" dt="2024-02-06T18:07:01.247" v="122" actId="20577"/>
          <ac:spMkLst>
            <pc:docMk/>
            <pc:sldMk cId="214460137" sldId="256"/>
            <ac:spMk id="30" creationId="{67B0049D-347C-396C-BB32-9E08694C4122}"/>
          </ac:spMkLst>
        </pc:spChg>
        <pc:spChg chg="add mod">
          <ac:chgData name="Martin Gremeaux-Bader" userId="b22552c5-8c31-49a1-9339-d3b2c60ed786" providerId="ADAL" clId="{B890F27B-0AE0-F843-BB4C-9159AD38BA41}" dt="2024-02-06T18:04:44.017" v="87" actId="1076"/>
          <ac:spMkLst>
            <pc:docMk/>
            <pc:sldMk cId="214460137" sldId="256"/>
            <ac:spMk id="31" creationId="{238CA125-29DE-2648-22A9-22A91783CB85}"/>
          </ac:spMkLst>
        </pc:spChg>
        <pc:spChg chg="add mod">
          <ac:chgData name="Martin Gremeaux-Bader" userId="b22552c5-8c31-49a1-9339-d3b2c60ed786" providerId="ADAL" clId="{B890F27B-0AE0-F843-BB4C-9159AD38BA41}" dt="2024-02-06T18:07:04.370" v="125" actId="20577"/>
          <ac:spMkLst>
            <pc:docMk/>
            <pc:sldMk cId="214460137" sldId="256"/>
            <ac:spMk id="32" creationId="{658857F0-44F4-7D28-1CFC-23DB2A51CB43}"/>
          </ac:spMkLst>
        </pc:spChg>
        <pc:spChg chg="add mod">
          <ac:chgData name="Martin Gremeaux-Bader" userId="b22552c5-8c31-49a1-9339-d3b2c60ed786" providerId="ADAL" clId="{B890F27B-0AE0-F843-BB4C-9159AD38BA41}" dt="2024-02-06T18:04:38.420" v="86" actId="1076"/>
          <ac:spMkLst>
            <pc:docMk/>
            <pc:sldMk cId="214460137" sldId="256"/>
            <ac:spMk id="33" creationId="{B7241432-9FAE-E03C-286D-147E154B78E6}"/>
          </ac:spMkLst>
        </pc:spChg>
        <pc:spChg chg="add mod">
          <ac:chgData name="Martin Gremeaux-Bader" userId="b22552c5-8c31-49a1-9339-d3b2c60ed786" providerId="ADAL" clId="{B890F27B-0AE0-F843-BB4C-9159AD38BA41}" dt="2024-02-06T18:07:09.100" v="128" actId="20577"/>
          <ac:spMkLst>
            <pc:docMk/>
            <pc:sldMk cId="214460137" sldId="256"/>
            <ac:spMk id="34" creationId="{337A2752-0D9F-E34A-CEE4-E626E6DFFC71}"/>
          </ac:spMkLst>
        </pc:spChg>
        <pc:spChg chg="add mod">
          <ac:chgData name="Martin Gremeaux-Bader" userId="b22552c5-8c31-49a1-9339-d3b2c60ed786" providerId="ADAL" clId="{B890F27B-0AE0-F843-BB4C-9159AD38BA41}" dt="2024-02-06T18:04:47.904" v="89" actId="1076"/>
          <ac:spMkLst>
            <pc:docMk/>
            <pc:sldMk cId="214460137" sldId="256"/>
            <ac:spMk id="35" creationId="{FCF89B96-E776-2F42-0D61-C97C77ECD348}"/>
          </ac:spMkLst>
        </pc:spChg>
        <pc:spChg chg="add mod">
          <ac:chgData name="Martin Gremeaux-Bader" userId="b22552c5-8c31-49a1-9339-d3b2c60ed786" providerId="ADAL" clId="{B890F27B-0AE0-F843-BB4C-9159AD38BA41}" dt="2024-02-06T18:07:11.679" v="129" actId="20577"/>
          <ac:spMkLst>
            <pc:docMk/>
            <pc:sldMk cId="214460137" sldId="256"/>
            <ac:spMk id="36" creationId="{FBF5D559-FD99-3344-954E-3C3757C79FA6}"/>
          </ac:spMkLst>
        </pc:spChg>
        <pc:spChg chg="add mod">
          <ac:chgData name="Martin Gremeaux-Bader" userId="b22552c5-8c31-49a1-9339-d3b2c60ed786" providerId="ADAL" clId="{B890F27B-0AE0-F843-BB4C-9159AD38BA41}" dt="2024-02-06T18:04:52.586" v="91" actId="1076"/>
          <ac:spMkLst>
            <pc:docMk/>
            <pc:sldMk cId="214460137" sldId="256"/>
            <ac:spMk id="37" creationId="{D059AFAC-AE09-C3CB-730C-5E1630FFD137}"/>
          </ac:spMkLst>
        </pc:spChg>
        <pc:spChg chg="add mod">
          <ac:chgData name="Martin Gremeaux-Bader" userId="b22552c5-8c31-49a1-9339-d3b2c60ed786" providerId="ADAL" clId="{B890F27B-0AE0-F843-BB4C-9159AD38BA41}" dt="2024-02-06T18:07:21.543" v="132" actId="1076"/>
          <ac:spMkLst>
            <pc:docMk/>
            <pc:sldMk cId="214460137" sldId="256"/>
            <ac:spMk id="38" creationId="{25C63366-C35B-5E76-EE56-AC1FDDDDA5F5}"/>
          </ac:spMkLst>
        </pc:spChg>
        <pc:spChg chg="add mod">
          <ac:chgData name="Martin Gremeaux-Bader" userId="b22552c5-8c31-49a1-9339-d3b2c60ed786" providerId="ADAL" clId="{B890F27B-0AE0-F843-BB4C-9159AD38BA41}" dt="2024-02-06T18:05:04.495" v="95" actId="1076"/>
          <ac:spMkLst>
            <pc:docMk/>
            <pc:sldMk cId="214460137" sldId="256"/>
            <ac:spMk id="39" creationId="{CB8DF5FE-E7F4-2B7E-85FA-DA87DD4EFA99}"/>
          </ac:spMkLst>
        </pc:spChg>
        <pc:spChg chg="add mod">
          <ac:chgData name="Martin Gremeaux-Bader" userId="b22552c5-8c31-49a1-9339-d3b2c60ed786" providerId="ADAL" clId="{B890F27B-0AE0-F843-BB4C-9159AD38BA41}" dt="2024-02-06T18:07:35.208" v="135" actId="1076"/>
          <ac:spMkLst>
            <pc:docMk/>
            <pc:sldMk cId="214460137" sldId="256"/>
            <ac:spMk id="40" creationId="{60CA2EBD-1247-92F1-1572-79F2C6CF5067}"/>
          </ac:spMkLst>
        </pc:spChg>
        <pc:spChg chg="add mod">
          <ac:chgData name="Martin Gremeaux-Bader" userId="b22552c5-8c31-49a1-9339-d3b2c60ed786" providerId="ADAL" clId="{B890F27B-0AE0-F843-BB4C-9159AD38BA41}" dt="2024-02-06T18:05:08.460" v="96" actId="1076"/>
          <ac:spMkLst>
            <pc:docMk/>
            <pc:sldMk cId="214460137" sldId="256"/>
            <ac:spMk id="41" creationId="{9BF9E10D-4CBA-A542-A134-431C1789D0EB}"/>
          </ac:spMkLst>
        </pc:spChg>
        <pc:spChg chg="add mod">
          <ac:chgData name="Martin Gremeaux-Bader" userId="b22552c5-8c31-49a1-9339-d3b2c60ed786" providerId="ADAL" clId="{B890F27B-0AE0-F843-BB4C-9159AD38BA41}" dt="2024-02-06T18:07:39.851" v="136" actId="20577"/>
          <ac:spMkLst>
            <pc:docMk/>
            <pc:sldMk cId="214460137" sldId="256"/>
            <ac:spMk id="42" creationId="{847D80C4-D3E4-E619-BF99-68B04AB5F781}"/>
          </ac:spMkLst>
        </pc:spChg>
        <pc:spChg chg="add mod">
          <ac:chgData name="Martin Gremeaux-Bader" userId="b22552c5-8c31-49a1-9339-d3b2c60ed786" providerId="ADAL" clId="{B890F27B-0AE0-F843-BB4C-9159AD38BA41}" dt="2024-02-06T18:05:12.917" v="98" actId="1076"/>
          <ac:spMkLst>
            <pc:docMk/>
            <pc:sldMk cId="214460137" sldId="256"/>
            <ac:spMk id="43" creationId="{7FEF19B6-2BED-8B16-A66E-3B2005E641DB}"/>
          </ac:spMkLst>
        </pc:spChg>
        <pc:spChg chg="add mod">
          <ac:chgData name="Martin Gremeaux-Bader" userId="b22552c5-8c31-49a1-9339-d3b2c60ed786" providerId="ADAL" clId="{B890F27B-0AE0-F843-BB4C-9159AD38BA41}" dt="2024-02-06T18:07:42.475" v="137" actId="20577"/>
          <ac:spMkLst>
            <pc:docMk/>
            <pc:sldMk cId="214460137" sldId="256"/>
            <ac:spMk id="44" creationId="{AA031C4A-D40A-3675-D495-1D98EA6EFC51}"/>
          </ac:spMkLst>
        </pc:spChg>
        <pc:spChg chg="add mod">
          <ac:chgData name="Martin Gremeaux-Bader" userId="b22552c5-8c31-49a1-9339-d3b2c60ed786" providerId="ADAL" clId="{B890F27B-0AE0-F843-BB4C-9159AD38BA41}" dt="2024-02-06T18:05:17.032" v="100" actId="1076"/>
          <ac:spMkLst>
            <pc:docMk/>
            <pc:sldMk cId="214460137" sldId="256"/>
            <ac:spMk id="45" creationId="{71F12438-C95C-23C2-2BDE-C3D2F165042C}"/>
          </ac:spMkLst>
        </pc:spChg>
        <pc:spChg chg="add mod">
          <ac:chgData name="Martin Gremeaux-Bader" userId="b22552c5-8c31-49a1-9339-d3b2c60ed786" providerId="ADAL" clId="{B890F27B-0AE0-F843-BB4C-9159AD38BA41}" dt="2024-02-06T18:07:56.346" v="142" actId="1076"/>
          <ac:spMkLst>
            <pc:docMk/>
            <pc:sldMk cId="214460137" sldId="256"/>
            <ac:spMk id="46" creationId="{2DAC83B0-650D-B4CD-943F-5787F463BD5E}"/>
          </ac:spMkLst>
        </pc:spChg>
        <pc:spChg chg="add mod">
          <ac:chgData name="Martin Gremeaux-Bader" userId="b22552c5-8c31-49a1-9339-d3b2c60ed786" providerId="ADAL" clId="{B890F27B-0AE0-F843-BB4C-9159AD38BA41}" dt="2024-02-06T18:05:22.748" v="102" actId="1076"/>
          <ac:spMkLst>
            <pc:docMk/>
            <pc:sldMk cId="214460137" sldId="256"/>
            <ac:spMk id="47" creationId="{24E8E114-0D70-08D2-5F7A-AB1AC7F716DB}"/>
          </ac:spMkLst>
        </pc:spChg>
        <pc:spChg chg="add mod">
          <ac:chgData name="Martin Gremeaux-Bader" userId="b22552c5-8c31-49a1-9339-d3b2c60ed786" providerId="ADAL" clId="{B890F27B-0AE0-F843-BB4C-9159AD38BA41}" dt="2024-02-06T18:07:47.356" v="139" actId="20577"/>
          <ac:spMkLst>
            <pc:docMk/>
            <pc:sldMk cId="214460137" sldId="256"/>
            <ac:spMk id="48" creationId="{72438184-F447-BCF8-8EA8-08E5B15878BB}"/>
          </ac:spMkLst>
        </pc:spChg>
        <pc:spChg chg="add mod">
          <ac:chgData name="Martin Gremeaux-Bader" userId="b22552c5-8c31-49a1-9339-d3b2c60ed786" providerId="ADAL" clId="{B890F27B-0AE0-F843-BB4C-9159AD38BA41}" dt="2024-02-06T18:05:29.153" v="104" actId="1076"/>
          <ac:spMkLst>
            <pc:docMk/>
            <pc:sldMk cId="214460137" sldId="256"/>
            <ac:spMk id="49" creationId="{0EB212D0-C3FC-7318-E91B-6DB7ABA1F2B7}"/>
          </ac:spMkLst>
        </pc:spChg>
        <pc:spChg chg="add mod">
          <ac:chgData name="Martin Gremeaux-Bader" userId="b22552c5-8c31-49a1-9339-d3b2c60ed786" providerId="ADAL" clId="{B890F27B-0AE0-F843-BB4C-9159AD38BA41}" dt="2024-02-06T18:07:49.931" v="140" actId="20577"/>
          <ac:spMkLst>
            <pc:docMk/>
            <pc:sldMk cId="214460137" sldId="256"/>
            <ac:spMk id="50" creationId="{98080176-3F02-2005-A4FA-A9B0A128BEF7}"/>
          </ac:spMkLst>
        </pc:spChg>
        <pc:spChg chg="add mod">
          <ac:chgData name="Martin Gremeaux-Bader" userId="b22552c5-8c31-49a1-9339-d3b2c60ed786" providerId="ADAL" clId="{B890F27B-0AE0-F843-BB4C-9159AD38BA41}" dt="2024-02-06T18:05:33.673" v="106" actId="1076"/>
          <ac:spMkLst>
            <pc:docMk/>
            <pc:sldMk cId="214460137" sldId="256"/>
            <ac:spMk id="51" creationId="{829756C6-B3E5-98AC-85AF-DF113640D3C4}"/>
          </ac:spMkLst>
        </pc:spChg>
        <pc:spChg chg="add mod">
          <ac:chgData name="Martin Gremeaux-Bader" userId="b22552c5-8c31-49a1-9339-d3b2c60ed786" providerId="ADAL" clId="{B890F27B-0AE0-F843-BB4C-9159AD38BA41}" dt="2024-02-06T18:07:51.517" v="141" actId="20577"/>
          <ac:spMkLst>
            <pc:docMk/>
            <pc:sldMk cId="214460137" sldId="256"/>
            <ac:spMk id="52" creationId="{5A5BECBF-331B-43E8-6EB5-DCF1A315641E}"/>
          </ac:spMkLst>
        </pc:spChg>
        <pc:spChg chg="add mod">
          <ac:chgData name="Martin Gremeaux-Bader" userId="b22552c5-8c31-49a1-9339-d3b2c60ed786" providerId="ADAL" clId="{B890F27B-0AE0-F843-BB4C-9159AD38BA41}" dt="2024-02-06T18:05:40.859" v="108" actId="1076"/>
          <ac:spMkLst>
            <pc:docMk/>
            <pc:sldMk cId="214460137" sldId="256"/>
            <ac:spMk id="53" creationId="{E5F78756-95AB-D937-4FFC-AEB17F7529C8}"/>
          </ac:spMkLst>
        </pc:spChg>
        <pc:spChg chg="add mod">
          <ac:chgData name="Martin Gremeaux-Bader" userId="b22552c5-8c31-49a1-9339-d3b2c60ed786" providerId="ADAL" clId="{B890F27B-0AE0-F843-BB4C-9159AD38BA41}" dt="2024-02-06T18:08:06.351" v="144" actId="1076"/>
          <ac:spMkLst>
            <pc:docMk/>
            <pc:sldMk cId="214460137" sldId="256"/>
            <ac:spMk id="54" creationId="{AC08FACC-916F-3552-A9C3-F244C3FFCC6A}"/>
          </ac:spMkLst>
        </pc:spChg>
        <pc:spChg chg="add mod">
          <ac:chgData name="Martin Gremeaux-Bader" userId="b22552c5-8c31-49a1-9339-d3b2c60ed786" providerId="ADAL" clId="{B890F27B-0AE0-F843-BB4C-9159AD38BA41}" dt="2024-02-06T18:05:45.716" v="110" actId="1076"/>
          <ac:spMkLst>
            <pc:docMk/>
            <pc:sldMk cId="214460137" sldId="256"/>
            <ac:spMk id="55" creationId="{6CA72066-1153-8EBC-415E-C387DA4B11F7}"/>
          </ac:spMkLst>
        </pc:spChg>
        <pc:spChg chg="add mod">
          <ac:chgData name="Martin Gremeaux-Bader" userId="b22552c5-8c31-49a1-9339-d3b2c60ed786" providerId="ADAL" clId="{B890F27B-0AE0-F843-BB4C-9159AD38BA41}" dt="2024-02-06T18:08:11.512" v="145" actId="20577"/>
          <ac:spMkLst>
            <pc:docMk/>
            <pc:sldMk cId="214460137" sldId="256"/>
            <ac:spMk id="56" creationId="{2C08860A-E803-80CD-1CFB-C9C57AEBE9E2}"/>
          </ac:spMkLst>
        </pc:spChg>
        <pc:spChg chg="add mod">
          <ac:chgData name="Martin Gremeaux-Bader" userId="b22552c5-8c31-49a1-9339-d3b2c60ed786" providerId="ADAL" clId="{B890F27B-0AE0-F843-BB4C-9159AD38BA41}" dt="2024-02-06T18:08:20.823" v="148" actId="1076"/>
          <ac:spMkLst>
            <pc:docMk/>
            <pc:sldMk cId="214460137" sldId="256"/>
            <ac:spMk id="57" creationId="{5A2A68B5-3BFE-5F8E-E9E3-ACB602475E82}"/>
          </ac:spMkLst>
        </pc:spChg>
        <pc:spChg chg="add mod">
          <ac:chgData name="Martin Gremeaux-Bader" userId="b22552c5-8c31-49a1-9339-d3b2c60ed786" providerId="ADAL" clId="{B890F27B-0AE0-F843-BB4C-9159AD38BA41}" dt="2024-02-06T18:08:25.001" v="149" actId="1076"/>
          <ac:spMkLst>
            <pc:docMk/>
            <pc:sldMk cId="214460137" sldId="256"/>
            <ac:spMk id="58" creationId="{ABD4A2D8-763C-DC20-DDF4-05CB7FBE2324}"/>
          </ac:spMkLst>
        </pc:spChg>
        <pc:spChg chg="add mod">
          <ac:chgData name="Martin Gremeaux-Bader" userId="b22552c5-8c31-49a1-9339-d3b2c60ed786" providerId="ADAL" clId="{B890F27B-0AE0-F843-BB4C-9159AD38BA41}" dt="2024-02-06T18:05:58.756" v="112" actId="1076"/>
          <ac:spMkLst>
            <pc:docMk/>
            <pc:sldMk cId="214460137" sldId="256"/>
            <ac:spMk id="59" creationId="{073397AC-6AA1-3020-1A97-37F25E06245D}"/>
          </ac:spMkLst>
        </pc:spChg>
        <pc:spChg chg="add mod">
          <ac:chgData name="Martin Gremeaux-Bader" userId="b22552c5-8c31-49a1-9339-d3b2c60ed786" providerId="ADAL" clId="{B890F27B-0AE0-F843-BB4C-9159AD38BA41}" dt="2024-02-06T18:08:33.583" v="151" actId="1076"/>
          <ac:spMkLst>
            <pc:docMk/>
            <pc:sldMk cId="214460137" sldId="256"/>
            <ac:spMk id="60" creationId="{81571DB2-FA3B-A9F2-F966-8AD70D2275A4}"/>
          </ac:spMkLst>
        </pc:spChg>
        <pc:spChg chg="add mod">
          <ac:chgData name="Martin Gremeaux-Bader" userId="b22552c5-8c31-49a1-9339-d3b2c60ed786" providerId="ADAL" clId="{B890F27B-0AE0-F843-BB4C-9159AD38BA41}" dt="2024-02-06T18:05:58.756" v="112" actId="1076"/>
          <ac:spMkLst>
            <pc:docMk/>
            <pc:sldMk cId="214460137" sldId="256"/>
            <ac:spMk id="61" creationId="{4629764C-D560-2986-ABA8-0127FC9C838D}"/>
          </ac:spMkLst>
        </pc:spChg>
        <pc:spChg chg="add mod">
          <ac:chgData name="Martin Gremeaux-Bader" userId="b22552c5-8c31-49a1-9339-d3b2c60ed786" providerId="ADAL" clId="{B890F27B-0AE0-F843-BB4C-9159AD38BA41}" dt="2024-02-06T18:08:50.764" v="153" actId="1076"/>
          <ac:spMkLst>
            <pc:docMk/>
            <pc:sldMk cId="214460137" sldId="256"/>
            <ac:spMk id="62" creationId="{E0683CE5-D656-EF02-0E06-E993548646D2}"/>
          </ac:spMkLst>
        </pc:spChg>
        <pc:spChg chg="add mod">
          <ac:chgData name="Martin Gremeaux-Bader" userId="b22552c5-8c31-49a1-9339-d3b2c60ed786" providerId="ADAL" clId="{B890F27B-0AE0-F843-BB4C-9159AD38BA41}" dt="2024-02-06T18:05:58.756" v="112" actId="1076"/>
          <ac:spMkLst>
            <pc:docMk/>
            <pc:sldMk cId="214460137" sldId="256"/>
            <ac:spMk id="63" creationId="{062EB6F4-9A0F-D838-16D3-D68B0BB520DE}"/>
          </ac:spMkLst>
        </pc:spChg>
        <pc:spChg chg="add mod">
          <ac:chgData name="Martin Gremeaux-Bader" userId="b22552c5-8c31-49a1-9339-d3b2c60ed786" providerId="ADAL" clId="{B890F27B-0AE0-F843-BB4C-9159AD38BA41}" dt="2024-02-06T18:08:54.794" v="154" actId="20577"/>
          <ac:spMkLst>
            <pc:docMk/>
            <pc:sldMk cId="214460137" sldId="256"/>
            <ac:spMk id="64" creationId="{50495BBD-A774-D3A8-DE0C-BBA686111344}"/>
          </ac:spMkLst>
        </pc:spChg>
        <pc:spChg chg="add mod">
          <ac:chgData name="Martin Gremeaux-Bader" userId="b22552c5-8c31-49a1-9339-d3b2c60ed786" providerId="ADAL" clId="{B890F27B-0AE0-F843-BB4C-9159AD38BA41}" dt="2024-02-06T18:09:25.514" v="158" actId="1076"/>
          <ac:spMkLst>
            <pc:docMk/>
            <pc:sldMk cId="214460137" sldId="256"/>
            <ac:spMk id="65" creationId="{6AB914F6-EC2B-59BC-A67A-AB5A82538E5F}"/>
          </ac:spMkLst>
        </pc:spChg>
        <pc:spChg chg="add mod">
          <ac:chgData name="Martin Gremeaux-Bader" userId="b22552c5-8c31-49a1-9339-d3b2c60ed786" providerId="ADAL" clId="{B890F27B-0AE0-F843-BB4C-9159AD38BA41}" dt="2024-02-06T18:09:09.945" v="156" actId="1076"/>
          <ac:spMkLst>
            <pc:docMk/>
            <pc:sldMk cId="214460137" sldId="256"/>
            <ac:spMk id="66" creationId="{45C79FB6-EA49-A309-5520-5FB93F7D2C74}"/>
          </ac:spMkLst>
        </pc:spChg>
        <pc:spChg chg="add mod">
          <ac:chgData name="Martin Gremeaux-Bader" userId="b22552c5-8c31-49a1-9339-d3b2c60ed786" providerId="ADAL" clId="{B890F27B-0AE0-F843-BB4C-9159AD38BA41}" dt="2024-02-06T18:09:39.012" v="161" actId="1076"/>
          <ac:spMkLst>
            <pc:docMk/>
            <pc:sldMk cId="214460137" sldId="256"/>
            <ac:spMk id="67" creationId="{D9E736FC-C8A0-6AAF-9517-6FA52E047A7C}"/>
          </ac:spMkLst>
        </pc:spChg>
        <pc:spChg chg="add mod">
          <ac:chgData name="Martin Gremeaux-Bader" userId="b22552c5-8c31-49a1-9339-d3b2c60ed786" providerId="ADAL" clId="{B890F27B-0AE0-F843-BB4C-9159AD38BA41}" dt="2024-02-06T18:09:34" v="160" actId="1076"/>
          <ac:spMkLst>
            <pc:docMk/>
            <pc:sldMk cId="214460137" sldId="256"/>
            <ac:spMk id="68" creationId="{6F6FB5D9-150F-2378-3813-AEA93866D877}"/>
          </ac:spMkLst>
        </pc:spChg>
        <pc:spChg chg="add mod">
          <ac:chgData name="Martin Gremeaux-Bader" userId="b22552c5-8c31-49a1-9339-d3b2c60ed786" providerId="ADAL" clId="{B890F27B-0AE0-F843-BB4C-9159AD38BA41}" dt="2024-02-06T18:10:04.529" v="166" actId="1076"/>
          <ac:spMkLst>
            <pc:docMk/>
            <pc:sldMk cId="214460137" sldId="256"/>
            <ac:spMk id="69" creationId="{05B26747-1863-D0E6-05F3-B0B50D0BBE38}"/>
          </ac:spMkLst>
        </pc:spChg>
        <pc:spChg chg="add mod">
          <ac:chgData name="Martin Gremeaux-Bader" userId="b22552c5-8c31-49a1-9339-d3b2c60ed786" providerId="ADAL" clId="{B890F27B-0AE0-F843-BB4C-9159AD38BA41}" dt="2024-02-06T18:10:01.116" v="165" actId="1076"/>
          <ac:spMkLst>
            <pc:docMk/>
            <pc:sldMk cId="214460137" sldId="256"/>
            <ac:spMk id="70" creationId="{EEF73CBC-CF85-DEED-DE42-F355733511A4}"/>
          </ac:spMkLst>
        </pc:spChg>
        <pc:spChg chg="add mod">
          <ac:chgData name="Martin Gremeaux-Bader" userId="b22552c5-8c31-49a1-9339-d3b2c60ed786" providerId="ADAL" clId="{B890F27B-0AE0-F843-BB4C-9159AD38BA41}" dt="2024-02-06T18:06:09.884" v="114" actId="1076"/>
          <ac:spMkLst>
            <pc:docMk/>
            <pc:sldMk cId="214460137" sldId="256"/>
            <ac:spMk id="71" creationId="{C5A14601-79A6-B8FD-75B9-E53639DCB3D6}"/>
          </ac:spMkLst>
        </pc:spChg>
        <pc:spChg chg="add mod">
          <ac:chgData name="Martin Gremeaux-Bader" userId="b22552c5-8c31-49a1-9339-d3b2c60ed786" providerId="ADAL" clId="{B890F27B-0AE0-F843-BB4C-9159AD38BA41}" dt="2024-02-06T18:06:09.884" v="114" actId="1076"/>
          <ac:spMkLst>
            <pc:docMk/>
            <pc:sldMk cId="214460137" sldId="256"/>
            <ac:spMk id="72" creationId="{92667A01-8949-E9D7-F12D-2796A5C99905}"/>
          </ac:spMkLst>
        </pc:spChg>
        <pc:spChg chg="add mod">
          <ac:chgData name="Martin Gremeaux-Bader" userId="b22552c5-8c31-49a1-9339-d3b2c60ed786" providerId="ADAL" clId="{B890F27B-0AE0-F843-BB4C-9159AD38BA41}" dt="2024-02-06T18:06:09.884" v="114" actId="1076"/>
          <ac:spMkLst>
            <pc:docMk/>
            <pc:sldMk cId="214460137" sldId="256"/>
            <ac:spMk id="73" creationId="{3C39BB6E-153B-C1F7-5943-FB08B0AA8B16}"/>
          </ac:spMkLst>
        </pc:spChg>
        <pc:spChg chg="add mod">
          <ac:chgData name="Martin Gremeaux-Bader" userId="b22552c5-8c31-49a1-9339-d3b2c60ed786" providerId="ADAL" clId="{B890F27B-0AE0-F843-BB4C-9159AD38BA41}" dt="2024-02-06T18:06:09.884" v="114" actId="1076"/>
          <ac:spMkLst>
            <pc:docMk/>
            <pc:sldMk cId="214460137" sldId="256"/>
            <ac:spMk id="74" creationId="{322689D1-7E7F-E676-D938-00033FBD9218}"/>
          </ac:spMkLst>
        </pc:spChg>
        <pc:spChg chg="add mod">
          <ac:chgData name="Martin Gremeaux-Bader" userId="b22552c5-8c31-49a1-9339-d3b2c60ed786" providerId="ADAL" clId="{B890F27B-0AE0-F843-BB4C-9159AD38BA41}" dt="2024-02-06T18:06:09.884" v="114" actId="1076"/>
          <ac:spMkLst>
            <pc:docMk/>
            <pc:sldMk cId="214460137" sldId="256"/>
            <ac:spMk id="75" creationId="{E7438DC0-E603-2F1E-FDAA-F212F546003A}"/>
          </ac:spMkLst>
        </pc:spChg>
        <pc:spChg chg="add mod">
          <ac:chgData name="Martin Gremeaux-Bader" userId="b22552c5-8c31-49a1-9339-d3b2c60ed786" providerId="ADAL" clId="{B890F27B-0AE0-F843-BB4C-9159AD38BA41}" dt="2024-02-06T18:06:09.884" v="114" actId="1076"/>
          <ac:spMkLst>
            <pc:docMk/>
            <pc:sldMk cId="214460137" sldId="256"/>
            <ac:spMk id="76" creationId="{EDAF1204-FEE7-FA68-FA87-8177F645D46C}"/>
          </ac:spMkLst>
        </pc:spChg>
        <pc:spChg chg="add mod">
          <ac:chgData name="Martin Gremeaux-Bader" userId="b22552c5-8c31-49a1-9339-d3b2c60ed786" providerId="ADAL" clId="{B890F27B-0AE0-F843-BB4C-9159AD38BA41}" dt="2024-02-06T18:06:09.884" v="114" actId="1076"/>
          <ac:spMkLst>
            <pc:docMk/>
            <pc:sldMk cId="214460137" sldId="256"/>
            <ac:spMk id="77" creationId="{C923107B-1790-99E6-8044-762E9C4B9E68}"/>
          </ac:spMkLst>
        </pc:spChg>
        <pc:spChg chg="add mod">
          <ac:chgData name="Martin Gremeaux-Bader" userId="b22552c5-8c31-49a1-9339-d3b2c60ed786" providerId="ADAL" clId="{B890F27B-0AE0-F843-BB4C-9159AD38BA41}" dt="2024-02-06T18:06:09.884" v="114" actId="1076"/>
          <ac:spMkLst>
            <pc:docMk/>
            <pc:sldMk cId="214460137" sldId="256"/>
            <ac:spMk id="78" creationId="{CDF2467D-405D-0661-8DB8-2AA5D264DB7D}"/>
          </ac:spMkLst>
        </pc:spChg>
        <pc:spChg chg="add mod">
          <ac:chgData name="Martin Gremeaux-Bader" userId="b22552c5-8c31-49a1-9339-d3b2c60ed786" providerId="ADAL" clId="{B890F27B-0AE0-F843-BB4C-9159AD38BA41}" dt="2024-02-06T18:06:09.884" v="114" actId="1076"/>
          <ac:spMkLst>
            <pc:docMk/>
            <pc:sldMk cId="214460137" sldId="256"/>
            <ac:spMk id="79" creationId="{977E612B-E61B-64E8-5FD7-B7B9FF3AB335}"/>
          </ac:spMkLst>
        </pc:spChg>
        <pc:spChg chg="add mod">
          <ac:chgData name="Martin Gremeaux-Bader" userId="b22552c5-8c31-49a1-9339-d3b2c60ed786" providerId="ADAL" clId="{B890F27B-0AE0-F843-BB4C-9159AD38BA41}" dt="2024-02-06T18:06:09.884" v="114" actId="1076"/>
          <ac:spMkLst>
            <pc:docMk/>
            <pc:sldMk cId="214460137" sldId="256"/>
            <ac:spMk id="80" creationId="{0375CDCA-5504-9F1C-4641-ED1D75382B05}"/>
          </ac:spMkLst>
        </pc:spChg>
        <pc:spChg chg="add mod">
          <ac:chgData name="Martin Gremeaux-Bader" userId="b22552c5-8c31-49a1-9339-d3b2c60ed786" providerId="ADAL" clId="{B890F27B-0AE0-F843-BB4C-9159AD38BA41}" dt="2024-02-06T18:06:09.884" v="114" actId="1076"/>
          <ac:spMkLst>
            <pc:docMk/>
            <pc:sldMk cId="214460137" sldId="256"/>
            <ac:spMk id="81" creationId="{489A4D05-9870-E0BD-F57E-15859526535E}"/>
          </ac:spMkLst>
        </pc:spChg>
        <pc:spChg chg="add mod">
          <ac:chgData name="Martin Gremeaux-Bader" userId="b22552c5-8c31-49a1-9339-d3b2c60ed786" providerId="ADAL" clId="{B890F27B-0AE0-F843-BB4C-9159AD38BA41}" dt="2024-02-06T18:06:09.884" v="114" actId="1076"/>
          <ac:spMkLst>
            <pc:docMk/>
            <pc:sldMk cId="214460137" sldId="256"/>
            <ac:spMk id="82" creationId="{6FB2F6C0-533E-DDC9-3AE0-88BEF903685C}"/>
          </ac:spMkLst>
        </pc:spChg>
        <pc:spChg chg="add mod">
          <ac:chgData name="Martin Gremeaux-Bader" userId="b22552c5-8c31-49a1-9339-d3b2c60ed786" providerId="ADAL" clId="{B890F27B-0AE0-F843-BB4C-9159AD38BA41}" dt="2024-02-06T18:06:09.884" v="114" actId="1076"/>
          <ac:spMkLst>
            <pc:docMk/>
            <pc:sldMk cId="214460137" sldId="256"/>
            <ac:spMk id="83" creationId="{939869DD-9495-9E74-60C4-62BC384CD777}"/>
          </ac:spMkLst>
        </pc:spChg>
        <pc:spChg chg="add mod">
          <ac:chgData name="Martin Gremeaux-Bader" userId="b22552c5-8c31-49a1-9339-d3b2c60ed786" providerId="ADAL" clId="{B890F27B-0AE0-F843-BB4C-9159AD38BA41}" dt="2024-02-06T18:06:09.884" v="114" actId="1076"/>
          <ac:spMkLst>
            <pc:docMk/>
            <pc:sldMk cId="214460137" sldId="256"/>
            <ac:spMk id="84" creationId="{BC190C7C-8214-123F-26C8-05F1B08505F0}"/>
          </ac:spMkLst>
        </pc:spChg>
        <pc:spChg chg="add mod">
          <ac:chgData name="Martin Gremeaux-Bader" userId="b22552c5-8c31-49a1-9339-d3b2c60ed786" providerId="ADAL" clId="{B890F27B-0AE0-F843-BB4C-9159AD38BA41}" dt="2024-02-06T18:06:16.103" v="116" actId="1076"/>
          <ac:spMkLst>
            <pc:docMk/>
            <pc:sldMk cId="214460137" sldId="256"/>
            <ac:spMk id="85" creationId="{4E70B0F4-98BA-F3D4-CC75-E154B5E393CD}"/>
          </ac:spMkLst>
        </pc:spChg>
        <pc:spChg chg="add mod">
          <ac:chgData name="Martin Gremeaux-Bader" userId="b22552c5-8c31-49a1-9339-d3b2c60ed786" providerId="ADAL" clId="{B890F27B-0AE0-F843-BB4C-9159AD38BA41}" dt="2024-02-06T18:06:16.103" v="116" actId="1076"/>
          <ac:spMkLst>
            <pc:docMk/>
            <pc:sldMk cId="214460137" sldId="256"/>
            <ac:spMk id="86" creationId="{BDFEDC05-C5A1-8618-DF4B-9B1A788DA5F2}"/>
          </ac:spMkLst>
        </pc:spChg>
        <pc:spChg chg="add mod">
          <ac:chgData name="Martin Gremeaux-Bader" userId="b22552c5-8c31-49a1-9339-d3b2c60ed786" providerId="ADAL" clId="{B890F27B-0AE0-F843-BB4C-9159AD38BA41}" dt="2024-02-06T18:06:16.103" v="116" actId="1076"/>
          <ac:spMkLst>
            <pc:docMk/>
            <pc:sldMk cId="214460137" sldId="256"/>
            <ac:spMk id="87" creationId="{AFD2BD62-786D-35EA-0912-0CAA526CD909}"/>
          </ac:spMkLst>
        </pc:spChg>
        <pc:spChg chg="add mod">
          <ac:chgData name="Martin Gremeaux-Bader" userId="b22552c5-8c31-49a1-9339-d3b2c60ed786" providerId="ADAL" clId="{B890F27B-0AE0-F843-BB4C-9159AD38BA41}" dt="2024-02-06T18:06:16.103" v="116" actId="1076"/>
          <ac:spMkLst>
            <pc:docMk/>
            <pc:sldMk cId="214460137" sldId="256"/>
            <ac:spMk id="88" creationId="{5617DBF6-FA32-13E7-A0FB-B370BB306ADD}"/>
          </ac:spMkLst>
        </pc:spChg>
        <pc:spChg chg="add mod">
          <ac:chgData name="Martin Gremeaux-Bader" userId="b22552c5-8c31-49a1-9339-d3b2c60ed786" providerId="ADAL" clId="{B890F27B-0AE0-F843-BB4C-9159AD38BA41}" dt="2024-02-06T18:06:16.103" v="116" actId="1076"/>
          <ac:spMkLst>
            <pc:docMk/>
            <pc:sldMk cId="214460137" sldId="256"/>
            <ac:spMk id="89" creationId="{D6EA77DF-443B-81F5-9D37-D14B8D4DE85C}"/>
          </ac:spMkLst>
        </pc:spChg>
        <pc:spChg chg="add mod">
          <ac:chgData name="Martin Gremeaux-Bader" userId="b22552c5-8c31-49a1-9339-d3b2c60ed786" providerId="ADAL" clId="{B890F27B-0AE0-F843-BB4C-9159AD38BA41}" dt="2024-02-06T18:06:16.103" v="116" actId="1076"/>
          <ac:spMkLst>
            <pc:docMk/>
            <pc:sldMk cId="214460137" sldId="256"/>
            <ac:spMk id="90" creationId="{73BD6EAC-8912-68DD-92DA-19E816BECED4}"/>
          </ac:spMkLst>
        </pc:spChg>
        <pc:spChg chg="add mod">
          <ac:chgData name="Martin Gremeaux-Bader" userId="b22552c5-8c31-49a1-9339-d3b2c60ed786" providerId="ADAL" clId="{B890F27B-0AE0-F843-BB4C-9159AD38BA41}" dt="2024-02-06T18:06:16.103" v="116" actId="1076"/>
          <ac:spMkLst>
            <pc:docMk/>
            <pc:sldMk cId="214460137" sldId="256"/>
            <ac:spMk id="91" creationId="{DC6DF470-8A20-0172-3203-B3F034B7EF9B}"/>
          </ac:spMkLst>
        </pc:spChg>
        <pc:spChg chg="add mod">
          <ac:chgData name="Martin Gremeaux-Bader" userId="b22552c5-8c31-49a1-9339-d3b2c60ed786" providerId="ADAL" clId="{B890F27B-0AE0-F843-BB4C-9159AD38BA41}" dt="2024-02-06T18:06:16.103" v="116" actId="1076"/>
          <ac:spMkLst>
            <pc:docMk/>
            <pc:sldMk cId="214460137" sldId="256"/>
            <ac:spMk id="92" creationId="{606A9863-9C85-96A7-1239-FA0740E1A4B5}"/>
          </ac:spMkLst>
        </pc:spChg>
        <pc:spChg chg="add mod">
          <ac:chgData name="Martin Gremeaux-Bader" userId="b22552c5-8c31-49a1-9339-d3b2c60ed786" providerId="ADAL" clId="{B890F27B-0AE0-F843-BB4C-9159AD38BA41}" dt="2024-02-06T18:06:16.103" v="116" actId="1076"/>
          <ac:spMkLst>
            <pc:docMk/>
            <pc:sldMk cId="214460137" sldId="256"/>
            <ac:spMk id="93" creationId="{AD10B307-39E0-F2AE-E8F0-E78F4CC76966}"/>
          </ac:spMkLst>
        </pc:spChg>
        <pc:spChg chg="add mod">
          <ac:chgData name="Martin Gremeaux-Bader" userId="b22552c5-8c31-49a1-9339-d3b2c60ed786" providerId="ADAL" clId="{B890F27B-0AE0-F843-BB4C-9159AD38BA41}" dt="2024-02-06T18:06:16.103" v="116" actId="1076"/>
          <ac:spMkLst>
            <pc:docMk/>
            <pc:sldMk cId="214460137" sldId="256"/>
            <ac:spMk id="94" creationId="{FB55C220-6C59-E538-B535-7EDB633C4F86}"/>
          </ac:spMkLst>
        </pc:spChg>
        <pc:spChg chg="add mod">
          <ac:chgData name="Martin Gremeaux-Bader" userId="b22552c5-8c31-49a1-9339-d3b2c60ed786" providerId="ADAL" clId="{B890F27B-0AE0-F843-BB4C-9159AD38BA41}" dt="2024-02-06T18:06:16.103" v="116" actId="1076"/>
          <ac:spMkLst>
            <pc:docMk/>
            <pc:sldMk cId="214460137" sldId="256"/>
            <ac:spMk id="95" creationId="{A9284024-4D60-5D04-8E88-433D965E38AA}"/>
          </ac:spMkLst>
        </pc:spChg>
        <pc:spChg chg="add mod">
          <ac:chgData name="Martin Gremeaux-Bader" userId="b22552c5-8c31-49a1-9339-d3b2c60ed786" providerId="ADAL" clId="{B890F27B-0AE0-F843-BB4C-9159AD38BA41}" dt="2024-02-06T18:06:16.103" v="116" actId="1076"/>
          <ac:spMkLst>
            <pc:docMk/>
            <pc:sldMk cId="214460137" sldId="256"/>
            <ac:spMk id="96" creationId="{E9D47FC6-6355-9A86-D6AA-137BE74AAD0F}"/>
          </ac:spMkLst>
        </pc:spChg>
        <pc:spChg chg="add mod">
          <ac:chgData name="Martin Gremeaux-Bader" userId="b22552c5-8c31-49a1-9339-d3b2c60ed786" providerId="ADAL" clId="{B890F27B-0AE0-F843-BB4C-9159AD38BA41}" dt="2024-02-06T18:06:16.103" v="116" actId="1076"/>
          <ac:spMkLst>
            <pc:docMk/>
            <pc:sldMk cId="214460137" sldId="256"/>
            <ac:spMk id="97" creationId="{5CF7A213-C851-149C-D9DB-95007F0C9EA1}"/>
          </ac:spMkLst>
        </pc:spChg>
        <pc:spChg chg="add mod">
          <ac:chgData name="Martin Gremeaux-Bader" userId="b22552c5-8c31-49a1-9339-d3b2c60ed786" providerId="ADAL" clId="{B890F27B-0AE0-F843-BB4C-9159AD38BA41}" dt="2024-02-06T18:06:16.103" v="116" actId="1076"/>
          <ac:spMkLst>
            <pc:docMk/>
            <pc:sldMk cId="214460137" sldId="256"/>
            <ac:spMk id="98" creationId="{757D5832-7310-B0AF-7644-75F280683F7D}"/>
          </ac:spMkLst>
        </pc:spChg>
        <pc:spChg chg="add mod">
          <ac:chgData name="Martin Gremeaux-Bader" userId="b22552c5-8c31-49a1-9339-d3b2c60ed786" providerId="ADAL" clId="{B890F27B-0AE0-F843-BB4C-9159AD38BA41}" dt="2024-02-06T18:06:16.103" v="116" actId="1076"/>
          <ac:spMkLst>
            <pc:docMk/>
            <pc:sldMk cId="214460137" sldId="256"/>
            <ac:spMk id="99" creationId="{1F59ABD0-171B-41D8-7DAB-A285F56966E6}"/>
          </ac:spMkLst>
        </pc:spChg>
        <pc:spChg chg="add mod">
          <ac:chgData name="Martin Gremeaux-Bader" userId="b22552c5-8c31-49a1-9339-d3b2c60ed786" providerId="ADAL" clId="{B890F27B-0AE0-F843-BB4C-9159AD38BA41}" dt="2024-02-06T18:06:16.103" v="116" actId="1076"/>
          <ac:spMkLst>
            <pc:docMk/>
            <pc:sldMk cId="214460137" sldId="256"/>
            <ac:spMk id="100" creationId="{7B386963-1589-EB92-5A23-786EC5CA9B46}"/>
          </ac:spMkLst>
        </pc:spChg>
        <pc:spChg chg="add del mod">
          <ac:chgData name="Martin Gremeaux-Bader" userId="b22552c5-8c31-49a1-9339-d3b2c60ed786" providerId="ADAL" clId="{B890F27B-0AE0-F843-BB4C-9159AD38BA41}" dt="2024-02-06T18:10:39.306" v="168"/>
          <ac:spMkLst>
            <pc:docMk/>
            <pc:sldMk cId="214460137" sldId="256"/>
            <ac:spMk id="101" creationId="{0967C63F-9295-BBB9-0259-2EF418B504A2}"/>
          </ac:spMkLst>
        </pc:spChg>
        <pc:spChg chg="add del mod">
          <ac:chgData name="Martin Gremeaux-Bader" userId="b22552c5-8c31-49a1-9339-d3b2c60ed786" providerId="ADAL" clId="{B890F27B-0AE0-F843-BB4C-9159AD38BA41}" dt="2024-02-06T18:10:39.306" v="168"/>
          <ac:spMkLst>
            <pc:docMk/>
            <pc:sldMk cId="214460137" sldId="256"/>
            <ac:spMk id="102" creationId="{CC7E9A15-9C50-E358-6B9F-102075DFABBB}"/>
          </ac:spMkLst>
        </pc:spChg>
        <pc:spChg chg="add del mod">
          <ac:chgData name="Martin Gremeaux-Bader" userId="b22552c5-8c31-49a1-9339-d3b2c60ed786" providerId="ADAL" clId="{B890F27B-0AE0-F843-BB4C-9159AD38BA41}" dt="2024-02-06T18:10:39.306" v="168"/>
          <ac:spMkLst>
            <pc:docMk/>
            <pc:sldMk cId="214460137" sldId="256"/>
            <ac:spMk id="103" creationId="{AA5180E5-E259-7B7F-A0DB-6ED0157DF180}"/>
          </ac:spMkLst>
        </pc:spChg>
        <pc:spChg chg="add del mod">
          <ac:chgData name="Martin Gremeaux-Bader" userId="b22552c5-8c31-49a1-9339-d3b2c60ed786" providerId="ADAL" clId="{B890F27B-0AE0-F843-BB4C-9159AD38BA41}" dt="2024-02-06T18:10:39.306" v="168"/>
          <ac:spMkLst>
            <pc:docMk/>
            <pc:sldMk cId="214460137" sldId="256"/>
            <ac:spMk id="104" creationId="{C37D0EED-07F0-51C3-1E41-9FF898916EDF}"/>
          </ac:spMkLst>
        </pc:spChg>
        <pc:spChg chg="add del mod">
          <ac:chgData name="Martin Gremeaux-Bader" userId="b22552c5-8c31-49a1-9339-d3b2c60ed786" providerId="ADAL" clId="{B890F27B-0AE0-F843-BB4C-9159AD38BA41}" dt="2024-02-06T18:10:39.306" v="168"/>
          <ac:spMkLst>
            <pc:docMk/>
            <pc:sldMk cId="214460137" sldId="256"/>
            <ac:spMk id="105" creationId="{DFE525B7-09BE-189B-829D-E5C7D25FBF32}"/>
          </ac:spMkLst>
        </pc:spChg>
        <pc:spChg chg="add del mod">
          <ac:chgData name="Martin Gremeaux-Bader" userId="b22552c5-8c31-49a1-9339-d3b2c60ed786" providerId="ADAL" clId="{B890F27B-0AE0-F843-BB4C-9159AD38BA41}" dt="2024-02-06T18:10:39.306" v="168"/>
          <ac:spMkLst>
            <pc:docMk/>
            <pc:sldMk cId="214460137" sldId="256"/>
            <ac:spMk id="106" creationId="{65644953-3E86-FB1D-EB8D-3DCE0C655AB1}"/>
          </ac:spMkLst>
        </pc:spChg>
        <pc:spChg chg="add del mod">
          <ac:chgData name="Martin Gremeaux-Bader" userId="b22552c5-8c31-49a1-9339-d3b2c60ed786" providerId="ADAL" clId="{B890F27B-0AE0-F843-BB4C-9159AD38BA41}" dt="2024-02-06T18:10:39.306" v="168"/>
          <ac:spMkLst>
            <pc:docMk/>
            <pc:sldMk cId="214460137" sldId="256"/>
            <ac:spMk id="107" creationId="{60F2F976-197F-BA75-6D87-ECB8B002A102}"/>
          </ac:spMkLst>
        </pc:spChg>
        <pc:spChg chg="add del mod">
          <ac:chgData name="Martin Gremeaux-Bader" userId="b22552c5-8c31-49a1-9339-d3b2c60ed786" providerId="ADAL" clId="{B890F27B-0AE0-F843-BB4C-9159AD38BA41}" dt="2024-02-06T18:10:39.306" v="168"/>
          <ac:spMkLst>
            <pc:docMk/>
            <pc:sldMk cId="214460137" sldId="256"/>
            <ac:spMk id="108" creationId="{927E5241-7D77-3AE9-F80F-8E36762423CB}"/>
          </ac:spMkLst>
        </pc:spChg>
        <pc:spChg chg="add del mod">
          <ac:chgData name="Martin Gremeaux-Bader" userId="b22552c5-8c31-49a1-9339-d3b2c60ed786" providerId="ADAL" clId="{B890F27B-0AE0-F843-BB4C-9159AD38BA41}" dt="2024-02-06T18:10:39.306" v="168"/>
          <ac:spMkLst>
            <pc:docMk/>
            <pc:sldMk cId="214460137" sldId="256"/>
            <ac:spMk id="109" creationId="{A5054FA2-ECDD-288E-57CC-AFB86EECCFC8}"/>
          </ac:spMkLst>
        </pc:spChg>
        <pc:spChg chg="add del mod">
          <ac:chgData name="Martin Gremeaux-Bader" userId="b22552c5-8c31-49a1-9339-d3b2c60ed786" providerId="ADAL" clId="{B890F27B-0AE0-F843-BB4C-9159AD38BA41}" dt="2024-02-06T18:10:39.306" v="168"/>
          <ac:spMkLst>
            <pc:docMk/>
            <pc:sldMk cId="214460137" sldId="256"/>
            <ac:spMk id="110" creationId="{51DA500F-9B9F-EC18-9CE1-163507E85FBC}"/>
          </ac:spMkLst>
        </pc:spChg>
        <pc:spChg chg="add del mod">
          <ac:chgData name="Martin Gremeaux-Bader" userId="b22552c5-8c31-49a1-9339-d3b2c60ed786" providerId="ADAL" clId="{B890F27B-0AE0-F843-BB4C-9159AD38BA41}" dt="2024-02-06T18:10:39.306" v="168"/>
          <ac:spMkLst>
            <pc:docMk/>
            <pc:sldMk cId="214460137" sldId="256"/>
            <ac:spMk id="111" creationId="{29D4F851-6437-E344-9D19-750ACF0899E8}"/>
          </ac:spMkLst>
        </pc:spChg>
        <pc:spChg chg="add del mod">
          <ac:chgData name="Martin Gremeaux-Bader" userId="b22552c5-8c31-49a1-9339-d3b2c60ed786" providerId="ADAL" clId="{B890F27B-0AE0-F843-BB4C-9159AD38BA41}" dt="2024-02-06T18:10:39.306" v="168"/>
          <ac:spMkLst>
            <pc:docMk/>
            <pc:sldMk cId="214460137" sldId="256"/>
            <ac:spMk id="112" creationId="{72391677-FD57-3AEA-F327-275001CF3F59}"/>
          </ac:spMkLst>
        </pc:spChg>
        <pc:spChg chg="add del mod">
          <ac:chgData name="Martin Gremeaux-Bader" userId="b22552c5-8c31-49a1-9339-d3b2c60ed786" providerId="ADAL" clId="{B890F27B-0AE0-F843-BB4C-9159AD38BA41}" dt="2024-02-06T18:10:39.306" v="168"/>
          <ac:spMkLst>
            <pc:docMk/>
            <pc:sldMk cId="214460137" sldId="256"/>
            <ac:spMk id="113" creationId="{5F92E7C4-3616-B9CD-0EA4-85C762507A5C}"/>
          </ac:spMkLst>
        </pc:spChg>
        <pc:spChg chg="add del mod">
          <ac:chgData name="Martin Gremeaux-Bader" userId="b22552c5-8c31-49a1-9339-d3b2c60ed786" providerId="ADAL" clId="{B890F27B-0AE0-F843-BB4C-9159AD38BA41}" dt="2024-02-06T18:10:39.306" v="168"/>
          <ac:spMkLst>
            <pc:docMk/>
            <pc:sldMk cId="214460137" sldId="256"/>
            <ac:spMk id="114" creationId="{3EBDDF18-C340-B1B3-B45A-F20C2B0EFBAB}"/>
          </ac:spMkLst>
        </pc:spChg>
        <pc:spChg chg="add del mod">
          <ac:chgData name="Martin Gremeaux-Bader" userId="b22552c5-8c31-49a1-9339-d3b2c60ed786" providerId="ADAL" clId="{B890F27B-0AE0-F843-BB4C-9159AD38BA41}" dt="2024-02-06T18:10:39.306" v="168"/>
          <ac:spMkLst>
            <pc:docMk/>
            <pc:sldMk cId="214460137" sldId="256"/>
            <ac:spMk id="115" creationId="{E5DE02DF-3A9D-D90E-2FF3-1E427771BFF0}"/>
          </ac:spMkLst>
        </pc:spChg>
        <pc:spChg chg="add del mod">
          <ac:chgData name="Martin Gremeaux-Bader" userId="b22552c5-8c31-49a1-9339-d3b2c60ed786" providerId="ADAL" clId="{B890F27B-0AE0-F843-BB4C-9159AD38BA41}" dt="2024-02-06T18:10:39.306" v="168"/>
          <ac:spMkLst>
            <pc:docMk/>
            <pc:sldMk cId="214460137" sldId="256"/>
            <ac:spMk id="116" creationId="{6F087A10-1287-2744-0C99-69BAEFA298BD}"/>
          </ac:spMkLst>
        </pc:spChg>
      </pc:sldChg>
      <pc:sldChg chg="add">
        <pc:chgData name="Martin Gremeaux-Bader" userId="b22552c5-8c31-49a1-9339-d3b2c60ed786" providerId="ADAL" clId="{B890F27B-0AE0-F843-BB4C-9159AD38BA41}" dt="2024-02-06T17:57:24.317" v="12"/>
        <pc:sldMkLst>
          <pc:docMk/>
          <pc:sldMk cId="2822125265" sldId="257"/>
        </pc:sldMkLst>
      </pc:sldChg>
      <pc:sldChg chg="new del">
        <pc:chgData name="Martin Gremeaux-Bader" userId="b22552c5-8c31-49a1-9339-d3b2c60ed786" providerId="ADAL" clId="{B890F27B-0AE0-F843-BB4C-9159AD38BA41}" dt="2024-02-06T17:57:20.714" v="11" actId="2696"/>
        <pc:sldMkLst>
          <pc:docMk/>
          <pc:sldMk cId="3448116384" sldId="257"/>
        </pc:sldMkLst>
      </pc:sldChg>
      <pc:sldChg chg="new del">
        <pc:chgData name="Martin Gremeaux-Bader" userId="b22552c5-8c31-49a1-9339-d3b2c60ed786" providerId="ADAL" clId="{B890F27B-0AE0-F843-BB4C-9159AD38BA41}" dt="2024-02-06T17:57:19.762" v="10" actId="2696"/>
        <pc:sldMkLst>
          <pc:docMk/>
          <pc:sldMk cId="604137012" sldId="258"/>
        </pc:sldMkLst>
      </pc:sldChg>
      <pc:sldChg chg="add">
        <pc:chgData name="Martin Gremeaux-Bader" userId="b22552c5-8c31-49a1-9339-d3b2c60ed786" providerId="ADAL" clId="{B890F27B-0AE0-F843-BB4C-9159AD38BA41}" dt="2024-02-06T17:57:24.531" v="13"/>
        <pc:sldMkLst>
          <pc:docMk/>
          <pc:sldMk cId="4033615658" sldId="258"/>
        </pc:sldMkLst>
      </pc:sldChg>
      <pc:sldChg chg="new del">
        <pc:chgData name="Martin Gremeaux-Bader" userId="b22552c5-8c31-49a1-9339-d3b2c60ed786" providerId="ADAL" clId="{B890F27B-0AE0-F843-BB4C-9159AD38BA41}" dt="2024-02-06T17:57:19.470" v="9" actId="2696"/>
        <pc:sldMkLst>
          <pc:docMk/>
          <pc:sldMk cId="486868083" sldId="259"/>
        </pc:sldMkLst>
      </pc:sldChg>
      <pc:sldChg chg="add">
        <pc:chgData name="Martin Gremeaux-Bader" userId="b22552c5-8c31-49a1-9339-d3b2c60ed786" providerId="ADAL" clId="{B890F27B-0AE0-F843-BB4C-9159AD38BA41}" dt="2024-02-06T17:57:24.712" v="14"/>
        <pc:sldMkLst>
          <pc:docMk/>
          <pc:sldMk cId="1542694800" sldId="259"/>
        </pc:sldMkLst>
      </pc:sldChg>
      <pc:sldChg chg="delSp new del mod">
        <pc:chgData name="Martin Gremeaux-Bader" userId="b22552c5-8c31-49a1-9339-d3b2c60ed786" providerId="ADAL" clId="{B890F27B-0AE0-F843-BB4C-9159AD38BA41}" dt="2024-02-06T17:57:19.381" v="8" actId="2696"/>
        <pc:sldMkLst>
          <pc:docMk/>
          <pc:sldMk cId="3286646739" sldId="260"/>
        </pc:sldMkLst>
        <pc:spChg chg="del">
          <ac:chgData name="Martin Gremeaux-Bader" userId="b22552c5-8c31-49a1-9339-d3b2c60ed786" providerId="ADAL" clId="{B890F27B-0AE0-F843-BB4C-9159AD38BA41}" dt="2024-02-06T17:56:40.066" v="4" actId="478"/>
          <ac:spMkLst>
            <pc:docMk/>
            <pc:sldMk cId="3286646739" sldId="260"/>
            <ac:spMk id="2" creationId="{3987E4FA-9B20-7897-0048-DD6146A4C153}"/>
          </ac:spMkLst>
        </pc:spChg>
        <pc:spChg chg="del">
          <ac:chgData name="Martin Gremeaux-Bader" userId="b22552c5-8c31-49a1-9339-d3b2c60ed786" providerId="ADAL" clId="{B890F27B-0AE0-F843-BB4C-9159AD38BA41}" dt="2024-02-06T17:56:41.601" v="5" actId="478"/>
          <ac:spMkLst>
            <pc:docMk/>
            <pc:sldMk cId="3286646739" sldId="260"/>
            <ac:spMk id="3" creationId="{8F189CF2-0686-D60E-7EF1-8CC78157AC9E}"/>
          </ac:spMkLst>
        </pc:spChg>
      </pc:sldChg>
      <pc:sldChg chg="add">
        <pc:chgData name="Martin Gremeaux-Bader" userId="b22552c5-8c31-49a1-9339-d3b2c60ed786" providerId="ADAL" clId="{B890F27B-0AE0-F843-BB4C-9159AD38BA41}" dt="2024-02-06T17:57:24.839" v="15"/>
        <pc:sldMkLst>
          <pc:docMk/>
          <pc:sldMk cId="4052980277" sldId="260"/>
        </pc:sldMkLst>
      </pc:sldChg>
      <pc:sldChg chg="add">
        <pc:chgData name="Martin Gremeaux-Bader" userId="b22552c5-8c31-49a1-9339-d3b2c60ed786" providerId="ADAL" clId="{B890F27B-0AE0-F843-BB4C-9159AD38BA41}" dt="2024-02-06T17:57:25.092" v="16"/>
        <pc:sldMkLst>
          <pc:docMk/>
          <pc:sldMk cId="712033126" sldId="261"/>
        </pc:sldMkLst>
      </pc:sldChg>
      <pc:sldChg chg="add del setBg">
        <pc:chgData name="Martin Gremeaux-Bader" userId="b22552c5-8c31-49a1-9339-d3b2c60ed786" providerId="ADAL" clId="{B890F27B-0AE0-F843-BB4C-9159AD38BA41}" dt="2024-02-06T18:27:51.347" v="205" actId="2696"/>
        <pc:sldMkLst>
          <pc:docMk/>
          <pc:sldMk cId="227874904" sldId="262"/>
        </pc:sldMkLst>
      </pc:sldChg>
      <pc:sldChg chg="addSp delSp modSp add mod setBg">
        <pc:chgData name="Martin Gremeaux-Bader" userId="b22552c5-8c31-49a1-9339-d3b2c60ed786" providerId="ADAL" clId="{B890F27B-0AE0-F843-BB4C-9159AD38BA41}" dt="2024-02-06T18:27:44.659" v="204" actId="2085"/>
        <pc:sldMkLst>
          <pc:docMk/>
          <pc:sldMk cId="1644827441" sldId="263"/>
        </pc:sldMkLst>
        <pc:spChg chg="add del mod">
          <ac:chgData name="Martin Gremeaux-Bader" userId="b22552c5-8c31-49a1-9339-d3b2c60ed786" providerId="ADAL" clId="{B890F27B-0AE0-F843-BB4C-9159AD38BA41}" dt="2024-02-06T18:27:37.236" v="202"/>
          <ac:spMkLst>
            <pc:docMk/>
            <pc:sldMk cId="1644827441" sldId="263"/>
            <ac:spMk id="2" creationId="{E686A26D-7394-49D7-4D8C-0A67D0576CCD}"/>
          </ac:spMkLst>
        </pc:spChg>
        <pc:spChg chg="mod">
          <ac:chgData name="Martin Gremeaux-Bader" userId="b22552c5-8c31-49a1-9339-d3b2c60ed786" providerId="ADAL" clId="{B890F27B-0AE0-F843-BB4C-9159AD38BA41}" dt="2024-02-06T18:26:49.002" v="193" actId="2085"/>
          <ac:spMkLst>
            <pc:docMk/>
            <pc:sldMk cId="1644827441" sldId="263"/>
            <ac:spMk id="5" creationId="{5373C0A5-71F7-8C0C-F460-6F28050DED49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6" creationId="{A3983739-750A-6784-F8B2-383934A171E7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7" creationId="{7E07B3FE-B3FB-23AE-8581-EDF6DEBB166E}"/>
          </ac:spMkLst>
        </pc:spChg>
        <pc:spChg chg="mod">
          <ac:chgData name="Martin Gremeaux-Bader" userId="b22552c5-8c31-49a1-9339-d3b2c60ed786" providerId="ADAL" clId="{B890F27B-0AE0-F843-BB4C-9159AD38BA41}" dt="2024-02-06T18:26:57.151" v="194" actId="2085"/>
          <ac:spMkLst>
            <pc:docMk/>
            <pc:sldMk cId="1644827441" sldId="263"/>
            <ac:spMk id="8" creationId="{048A9E47-7A65-7F34-95D6-F3AEBE86996F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25" creationId="{BFC84AAC-D862-A11A-6B48-7E04470F8F49}"/>
          </ac:spMkLst>
        </pc:spChg>
        <pc:spChg chg="mod">
          <ac:chgData name="Martin Gremeaux-Bader" userId="b22552c5-8c31-49a1-9339-d3b2c60ed786" providerId="ADAL" clId="{B890F27B-0AE0-F843-BB4C-9159AD38BA41}" dt="2024-02-06T18:27:03.326" v="195" actId="2085"/>
          <ac:spMkLst>
            <pc:docMk/>
            <pc:sldMk cId="1644827441" sldId="263"/>
            <ac:spMk id="26" creationId="{3F5A48E1-A329-7709-21DB-E5E218821CF8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27" creationId="{2228CE9E-DB46-C271-FAC6-30D80F88B537}"/>
          </ac:spMkLst>
        </pc:spChg>
        <pc:spChg chg="mod">
          <ac:chgData name="Martin Gremeaux-Bader" userId="b22552c5-8c31-49a1-9339-d3b2c60ed786" providerId="ADAL" clId="{B890F27B-0AE0-F843-BB4C-9159AD38BA41}" dt="2024-02-06T18:27:09.742" v="196" actId="2085"/>
          <ac:spMkLst>
            <pc:docMk/>
            <pc:sldMk cId="1644827441" sldId="263"/>
            <ac:spMk id="28" creationId="{C6305166-3D6D-4F74-4BC4-370CC3A92B9E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29" creationId="{3B9B2CE2-AE4E-2BD4-9D39-104620098107}"/>
          </ac:spMkLst>
        </pc:spChg>
        <pc:spChg chg="mod">
          <ac:chgData name="Martin Gremeaux-Bader" userId="b22552c5-8c31-49a1-9339-d3b2c60ed786" providerId="ADAL" clId="{B890F27B-0AE0-F843-BB4C-9159AD38BA41}" dt="2024-02-06T18:27:16.519" v="197" actId="2085"/>
          <ac:spMkLst>
            <pc:docMk/>
            <pc:sldMk cId="1644827441" sldId="263"/>
            <ac:spMk id="30" creationId="{67B0049D-347C-396C-BB32-9E08694C4122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31" creationId="{238CA125-29DE-2648-22A9-22A91783CB85}"/>
          </ac:spMkLst>
        </pc:spChg>
        <pc:spChg chg="mod">
          <ac:chgData name="Martin Gremeaux-Bader" userId="b22552c5-8c31-49a1-9339-d3b2c60ed786" providerId="ADAL" clId="{B890F27B-0AE0-F843-BB4C-9159AD38BA41}" dt="2024-02-06T18:27:20.589" v="198" actId="2085"/>
          <ac:spMkLst>
            <pc:docMk/>
            <pc:sldMk cId="1644827441" sldId="263"/>
            <ac:spMk id="32" creationId="{658857F0-44F4-7D28-1CFC-23DB2A51CB43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33" creationId="{B7241432-9FAE-E03C-286D-147E154B78E6}"/>
          </ac:spMkLst>
        </pc:spChg>
        <pc:spChg chg="mod">
          <ac:chgData name="Martin Gremeaux-Bader" userId="b22552c5-8c31-49a1-9339-d3b2c60ed786" providerId="ADAL" clId="{B890F27B-0AE0-F843-BB4C-9159AD38BA41}" dt="2024-02-06T18:27:25.520" v="199" actId="2085"/>
          <ac:spMkLst>
            <pc:docMk/>
            <pc:sldMk cId="1644827441" sldId="263"/>
            <ac:spMk id="34" creationId="{337A2752-0D9F-E34A-CEE4-E626E6DFFC71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35" creationId="{FCF89B96-E776-2F42-0D61-C97C77ECD348}"/>
          </ac:spMkLst>
        </pc:spChg>
        <pc:spChg chg="mod">
          <ac:chgData name="Martin Gremeaux-Bader" userId="b22552c5-8c31-49a1-9339-d3b2c60ed786" providerId="ADAL" clId="{B890F27B-0AE0-F843-BB4C-9159AD38BA41}" dt="2024-02-06T18:27:40.188" v="203" actId="2085"/>
          <ac:spMkLst>
            <pc:docMk/>
            <pc:sldMk cId="1644827441" sldId="263"/>
            <ac:spMk id="36" creationId="{FBF5D559-FD99-3344-954E-3C3757C79FA6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37" creationId="{D059AFAC-AE09-C3CB-730C-5E1630FFD137}"/>
          </ac:spMkLst>
        </pc:spChg>
        <pc:spChg chg="mod">
          <ac:chgData name="Martin Gremeaux-Bader" userId="b22552c5-8c31-49a1-9339-d3b2c60ed786" providerId="ADAL" clId="{B890F27B-0AE0-F843-BB4C-9159AD38BA41}" dt="2024-02-06T18:26:49.002" v="193" actId="2085"/>
          <ac:spMkLst>
            <pc:docMk/>
            <pc:sldMk cId="1644827441" sldId="263"/>
            <ac:spMk id="38" creationId="{25C63366-C35B-5E76-EE56-AC1FDDDDA5F5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39" creationId="{CB8DF5FE-E7F4-2B7E-85FA-DA87DD4EFA99}"/>
          </ac:spMkLst>
        </pc:spChg>
        <pc:spChg chg="mod">
          <ac:chgData name="Martin Gremeaux-Bader" userId="b22552c5-8c31-49a1-9339-d3b2c60ed786" providerId="ADAL" clId="{B890F27B-0AE0-F843-BB4C-9159AD38BA41}" dt="2024-02-06T18:26:57.151" v="194" actId="2085"/>
          <ac:spMkLst>
            <pc:docMk/>
            <pc:sldMk cId="1644827441" sldId="263"/>
            <ac:spMk id="40" creationId="{60CA2EBD-1247-92F1-1572-79F2C6CF5067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41" creationId="{9BF9E10D-4CBA-A542-A134-431C1789D0EB}"/>
          </ac:spMkLst>
        </pc:spChg>
        <pc:spChg chg="mod">
          <ac:chgData name="Martin Gremeaux-Bader" userId="b22552c5-8c31-49a1-9339-d3b2c60ed786" providerId="ADAL" clId="{B890F27B-0AE0-F843-BB4C-9159AD38BA41}" dt="2024-02-06T18:27:03.326" v="195" actId="2085"/>
          <ac:spMkLst>
            <pc:docMk/>
            <pc:sldMk cId="1644827441" sldId="263"/>
            <ac:spMk id="42" creationId="{847D80C4-D3E4-E619-BF99-68B04AB5F781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43" creationId="{7FEF19B6-2BED-8B16-A66E-3B2005E641DB}"/>
          </ac:spMkLst>
        </pc:spChg>
        <pc:spChg chg="mod">
          <ac:chgData name="Martin Gremeaux-Bader" userId="b22552c5-8c31-49a1-9339-d3b2c60ed786" providerId="ADAL" clId="{B890F27B-0AE0-F843-BB4C-9159AD38BA41}" dt="2024-02-06T18:27:09.742" v="196" actId="2085"/>
          <ac:spMkLst>
            <pc:docMk/>
            <pc:sldMk cId="1644827441" sldId="263"/>
            <ac:spMk id="44" creationId="{AA031C4A-D40A-3675-D495-1D98EA6EFC51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45" creationId="{71F12438-C95C-23C2-2BDE-C3D2F165042C}"/>
          </ac:spMkLst>
        </pc:spChg>
        <pc:spChg chg="mod">
          <ac:chgData name="Martin Gremeaux-Bader" userId="b22552c5-8c31-49a1-9339-d3b2c60ed786" providerId="ADAL" clId="{B890F27B-0AE0-F843-BB4C-9159AD38BA41}" dt="2024-02-06T18:27:16.519" v="197" actId="2085"/>
          <ac:spMkLst>
            <pc:docMk/>
            <pc:sldMk cId="1644827441" sldId="263"/>
            <ac:spMk id="46" creationId="{2DAC83B0-650D-B4CD-943F-5787F463BD5E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47" creationId="{24E8E114-0D70-08D2-5F7A-AB1AC7F716DB}"/>
          </ac:spMkLst>
        </pc:spChg>
        <pc:spChg chg="mod">
          <ac:chgData name="Martin Gremeaux-Bader" userId="b22552c5-8c31-49a1-9339-d3b2c60ed786" providerId="ADAL" clId="{B890F27B-0AE0-F843-BB4C-9159AD38BA41}" dt="2024-02-06T18:27:20.589" v="198" actId="2085"/>
          <ac:spMkLst>
            <pc:docMk/>
            <pc:sldMk cId="1644827441" sldId="263"/>
            <ac:spMk id="48" creationId="{72438184-F447-BCF8-8EA8-08E5B15878BB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49" creationId="{0EB212D0-C3FC-7318-E91B-6DB7ABA1F2B7}"/>
          </ac:spMkLst>
        </pc:spChg>
        <pc:spChg chg="mod">
          <ac:chgData name="Martin Gremeaux-Bader" userId="b22552c5-8c31-49a1-9339-d3b2c60ed786" providerId="ADAL" clId="{B890F27B-0AE0-F843-BB4C-9159AD38BA41}" dt="2024-02-06T18:27:25.520" v="199" actId="2085"/>
          <ac:spMkLst>
            <pc:docMk/>
            <pc:sldMk cId="1644827441" sldId="263"/>
            <ac:spMk id="50" creationId="{98080176-3F02-2005-A4FA-A9B0A128BEF7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51" creationId="{829756C6-B3E5-98AC-85AF-DF113640D3C4}"/>
          </ac:spMkLst>
        </pc:spChg>
        <pc:spChg chg="mod">
          <ac:chgData name="Martin Gremeaux-Bader" userId="b22552c5-8c31-49a1-9339-d3b2c60ed786" providerId="ADAL" clId="{B890F27B-0AE0-F843-BB4C-9159AD38BA41}" dt="2024-02-06T18:27:40.188" v="203" actId="2085"/>
          <ac:spMkLst>
            <pc:docMk/>
            <pc:sldMk cId="1644827441" sldId="263"/>
            <ac:spMk id="52" creationId="{5A5BECBF-331B-43E8-6EB5-DCF1A315641E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53" creationId="{E5F78756-95AB-D937-4FFC-AEB17F7529C8}"/>
          </ac:spMkLst>
        </pc:spChg>
        <pc:spChg chg="mod">
          <ac:chgData name="Martin Gremeaux-Bader" userId="b22552c5-8c31-49a1-9339-d3b2c60ed786" providerId="ADAL" clId="{B890F27B-0AE0-F843-BB4C-9159AD38BA41}" dt="2024-02-06T18:26:49.002" v="193" actId="2085"/>
          <ac:spMkLst>
            <pc:docMk/>
            <pc:sldMk cId="1644827441" sldId="263"/>
            <ac:spMk id="54" creationId="{AC08FACC-916F-3552-A9C3-F244C3FFCC6A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55" creationId="{6CA72066-1153-8EBC-415E-C387DA4B11F7}"/>
          </ac:spMkLst>
        </pc:spChg>
        <pc:spChg chg="mod">
          <ac:chgData name="Martin Gremeaux-Bader" userId="b22552c5-8c31-49a1-9339-d3b2c60ed786" providerId="ADAL" clId="{B890F27B-0AE0-F843-BB4C-9159AD38BA41}" dt="2024-02-06T18:26:57.151" v="194" actId="2085"/>
          <ac:spMkLst>
            <pc:docMk/>
            <pc:sldMk cId="1644827441" sldId="263"/>
            <ac:spMk id="56" creationId="{2C08860A-E803-80CD-1CFB-C9C57AEBE9E2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57" creationId="{5A2A68B5-3BFE-5F8E-E9E3-ACB602475E82}"/>
          </ac:spMkLst>
        </pc:spChg>
        <pc:spChg chg="mod">
          <ac:chgData name="Martin Gremeaux-Bader" userId="b22552c5-8c31-49a1-9339-d3b2c60ed786" providerId="ADAL" clId="{B890F27B-0AE0-F843-BB4C-9159AD38BA41}" dt="2024-02-06T18:27:03.326" v="195" actId="2085"/>
          <ac:spMkLst>
            <pc:docMk/>
            <pc:sldMk cId="1644827441" sldId="263"/>
            <ac:spMk id="58" creationId="{ABD4A2D8-763C-DC20-DDF4-05CB7FBE2324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59" creationId="{073397AC-6AA1-3020-1A97-37F25E06245D}"/>
          </ac:spMkLst>
        </pc:spChg>
        <pc:spChg chg="mod">
          <ac:chgData name="Martin Gremeaux-Bader" userId="b22552c5-8c31-49a1-9339-d3b2c60ed786" providerId="ADAL" clId="{B890F27B-0AE0-F843-BB4C-9159AD38BA41}" dt="2024-02-06T18:27:09.742" v="196" actId="2085"/>
          <ac:spMkLst>
            <pc:docMk/>
            <pc:sldMk cId="1644827441" sldId="263"/>
            <ac:spMk id="60" creationId="{81571DB2-FA3B-A9F2-F966-8AD70D2275A4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61" creationId="{4629764C-D560-2986-ABA8-0127FC9C838D}"/>
          </ac:spMkLst>
        </pc:spChg>
        <pc:spChg chg="mod">
          <ac:chgData name="Martin Gremeaux-Bader" userId="b22552c5-8c31-49a1-9339-d3b2c60ed786" providerId="ADAL" clId="{B890F27B-0AE0-F843-BB4C-9159AD38BA41}" dt="2024-02-06T18:27:16.519" v="197" actId="2085"/>
          <ac:spMkLst>
            <pc:docMk/>
            <pc:sldMk cId="1644827441" sldId="263"/>
            <ac:spMk id="62" creationId="{E0683CE5-D656-EF02-0E06-E993548646D2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63" creationId="{062EB6F4-9A0F-D838-16D3-D68B0BB520DE}"/>
          </ac:spMkLst>
        </pc:spChg>
        <pc:spChg chg="mod">
          <ac:chgData name="Martin Gremeaux-Bader" userId="b22552c5-8c31-49a1-9339-d3b2c60ed786" providerId="ADAL" clId="{B890F27B-0AE0-F843-BB4C-9159AD38BA41}" dt="2024-02-06T18:27:20.589" v="198" actId="2085"/>
          <ac:spMkLst>
            <pc:docMk/>
            <pc:sldMk cId="1644827441" sldId="263"/>
            <ac:spMk id="64" creationId="{50495BBD-A774-D3A8-DE0C-BBA686111344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65" creationId="{6AB914F6-EC2B-59BC-A67A-AB5A82538E5F}"/>
          </ac:spMkLst>
        </pc:spChg>
        <pc:spChg chg="mod">
          <ac:chgData name="Martin Gremeaux-Bader" userId="b22552c5-8c31-49a1-9339-d3b2c60ed786" providerId="ADAL" clId="{B890F27B-0AE0-F843-BB4C-9159AD38BA41}" dt="2024-02-06T18:27:25.520" v="199" actId="2085"/>
          <ac:spMkLst>
            <pc:docMk/>
            <pc:sldMk cId="1644827441" sldId="263"/>
            <ac:spMk id="66" creationId="{45C79FB6-EA49-A309-5520-5FB93F7D2C74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67" creationId="{D9E736FC-C8A0-6AAF-9517-6FA52E047A7C}"/>
          </ac:spMkLst>
        </pc:spChg>
        <pc:spChg chg="mod">
          <ac:chgData name="Martin Gremeaux-Bader" userId="b22552c5-8c31-49a1-9339-d3b2c60ed786" providerId="ADAL" clId="{B890F27B-0AE0-F843-BB4C-9159AD38BA41}" dt="2024-02-06T18:27:44.659" v="204" actId="2085"/>
          <ac:spMkLst>
            <pc:docMk/>
            <pc:sldMk cId="1644827441" sldId="263"/>
            <ac:spMk id="68" creationId="{6F6FB5D9-150F-2378-3813-AEA93866D877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69" creationId="{05B26747-1863-D0E6-05F3-B0B50D0BBE38}"/>
          </ac:spMkLst>
        </pc:spChg>
        <pc:spChg chg="mod">
          <ac:chgData name="Martin Gremeaux-Bader" userId="b22552c5-8c31-49a1-9339-d3b2c60ed786" providerId="ADAL" clId="{B890F27B-0AE0-F843-BB4C-9159AD38BA41}" dt="2024-02-06T18:26:49.002" v="193" actId="2085"/>
          <ac:spMkLst>
            <pc:docMk/>
            <pc:sldMk cId="1644827441" sldId="263"/>
            <ac:spMk id="70" creationId="{EEF73CBC-CF85-DEED-DE42-F355733511A4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71" creationId="{C5A14601-79A6-B8FD-75B9-E53639DCB3D6}"/>
          </ac:spMkLst>
        </pc:spChg>
        <pc:spChg chg="mod">
          <ac:chgData name="Martin Gremeaux-Bader" userId="b22552c5-8c31-49a1-9339-d3b2c60ed786" providerId="ADAL" clId="{B890F27B-0AE0-F843-BB4C-9159AD38BA41}" dt="2024-02-06T18:26:57.151" v="194" actId="2085"/>
          <ac:spMkLst>
            <pc:docMk/>
            <pc:sldMk cId="1644827441" sldId="263"/>
            <ac:spMk id="72" creationId="{92667A01-8949-E9D7-F12D-2796A5C99905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73" creationId="{3C39BB6E-153B-C1F7-5943-FB08B0AA8B16}"/>
          </ac:spMkLst>
        </pc:spChg>
        <pc:spChg chg="mod">
          <ac:chgData name="Martin Gremeaux-Bader" userId="b22552c5-8c31-49a1-9339-d3b2c60ed786" providerId="ADAL" clId="{B890F27B-0AE0-F843-BB4C-9159AD38BA41}" dt="2024-02-06T18:27:03.326" v="195" actId="2085"/>
          <ac:spMkLst>
            <pc:docMk/>
            <pc:sldMk cId="1644827441" sldId="263"/>
            <ac:spMk id="74" creationId="{322689D1-7E7F-E676-D938-00033FBD9218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75" creationId="{E7438DC0-E603-2F1E-FDAA-F212F546003A}"/>
          </ac:spMkLst>
        </pc:spChg>
        <pc:spChg chg="mod">
          <ac:chgData name="Martin Gremeaux-Bader" userId="b22552c5-8c31-49a1-9339-d3b2c60ed786" providerId="ADAL" clId="{B890F27B-0AE0-F843-BB4C-9159AD38BA41}" dt="2024-02-06T18:27:09.742" v="196" actId="2085"/>
          <ac:spMkLst>
            <pc:docMk/>
            <pc:sldMk cId="1644827441" sldId="263"/>
            <ac:spMk id="76" creationId="{EDAF1204-FEE7-FA68-FA87-8177F645D46C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77" creationId="{C923107B-1790-99E6-8044-762E9C4B9E68}"/>
          </ac:spMkLst>
        </pc:spChg>
        <pc:spChg chg="mod">
          <ac:chgData name="Martin Gremeaux-Bader" userId="b22552c5-8c31-49a1-9339-d3b2c60ed786" providerId="ADAL" clId="{B890F27B-0AE0-F843-BB4C-9159AD38BA41}" dt="2024-02-06T18:27:16.519" v="197" actId="2085"/>
          <ac:spMkLst>
            <pc:docMk/>
            <pc:sldMk cId="1644827441" sldId="263"/>
            <ac:spMk id="78" creationId="{CDF2467D-405D-0661-8DB8-2AA5D264DB7D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79" creationId="{977E612B-E61B-64E8-5FD7-B7B9FF3AB335}"/>
          </ac:spMkLst>
        </pc:spChg>
        <pc:spChg chg="mod">
          <ac:chgData name="Martin Gremeaux-Bader" userId="b22552c5-8c31-49a1-9339-d3b2c60ed786" providerId="ADAL" clId="{B890F27B-0AE0-F843-BB4C-9159AD38BA41}" dt="2024-02-06T18:27:20.589" v="198" actId="2085"/>
          <ac:spMkLst>
            <pc:docMk/>
            <pc:sldMk cId="1644827441" sldId="263"/>
            <ac:spMk id="80" creationId="{0375CDCA-5504-9F1C-4641-ED1D75382B05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81" creationId="{489A4D05-9870-E0BD-F57E-15859526535E}"/>
          </ac:spMkLst>
        </pc:spChg>
        <pc:spChg chg="mod">
          <ac:chgData name="Martin Gremeaux-Bader" userId="b22552c5-8c31-49a1-9339-d3b2c60ed786" providerId="ADAL" clId="{B890F27B-0AE0-F843-BB4C-9159AD38BA41}" dt="2024-02-06T18:27:25.520" v="199" actId="2085"/>
          <ac:spMkLst>
            <pc:docMk/>
            <pc:sldMk cId="1644827441" sldId="263"/>
            <ac:spMk id="82" creationId="{6FB2F6C0-533E-DDC9-3AE0-88BEF903685C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83" creationId="{939869DD-9495-9E74-60C4-62BC384CD777}"/>
          </ac:spMkLst>
        </pc:spChg>
        <pc:spChg chg="mod">
          <ac:chgData name="Martin Gremeaux-Bader" userId="b22552c5-8c31-49a1-9339-d3b2c60ed786" providerId="ADAL" clId="{B890F27B-0AE0-F843-BB4C-9159AD38BA41}" dt="2024-02-06T18:27:40.188" v="203" actId="2085"/>
          <ac:spMkLst>
            <pc:docMk/>
            <pc:sldMk cId="1644827441" sldId="263"/>
            <ac:spMk id="84" creationId="{BC190C7C-8214-123F-26C8-05F1B08505F0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85" creationId="{4E70B0F4-98BA-F3D4-CC75-E154B5E393CD}"/>
          </ac:spMkLst>
        </pc:spChg>
        <pc:spChg chg="mod">
          <ac:chgData name="Martin Gremeaux-Bader" userId="b22552c5-8c31-49a1-9339-d3b2c60ed786" providerId="ADAL" clId="{B890F27B-0AE0-F843-BB4C-9159AD38BA41}" dt="2024-02-06T18:26:49.002" v="193" actId="2085"/>
          <ac:spMkLst>
            <pc:docMk/>
            <pc:sldMk cId="1644827441" sldId="263"/>
            <ac:spMk id="86" creationId="{BDFEDC05-C5A1-8618-DF4B-9B1A788DA5F2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87" creationId="{AFD2BD62-786D-35EA-0912-0CAA526CD909}"/>
          </ac:spMkLst>
        </pc:spChg>
        <pc:spChg chg="mod">
          <ac:chgData name="Martin Gremeaux-Bader" userId="b22552c5-8c31-49a1-9339-d3b2c60ed786" providerId="ADAL" clId="{B890F27B-0AE0-F843-BB4C-9159AD38BA41}" dt="2024-02-06T18:26:57.151" v="194" actId="2085"/>
          <ac:spMkLst>
            <pc:docMk/>
            <pc:sldMk cId="1644827441" sldId="263"/>
            <ac:spMk id="88" creationId="{5617DBF6-FA32-13E7-A0FB-B370BB306ADD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89" creationId="{D6EA77DF-443B-81F5-9D37-D14B8D4DE85C}"/>
          </ac:spMkLst>
        </pc:spChg>
        <pc:spChg chg="mod">
          <ac:chgData name="Martin Gremeaux-Bader" userId="b22552c5-8c31-49a1-9339-d3b2c60ed786" providerId="ADAL" clId="{B890F27B-0AE0-F843-BB4C-9159AD38BA41}" dt="2024-02-06T18:27:03.326" v="195" actId="2085"/>
          <ac:spMkLst>
            <pc:docMk/>
            <pc:sldMk cId="1644827441" sldId="263"/>
            <ac:spMk id="90" creationId="{73BD6EAC-8912-68DD-92DA-19E816BECED4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91" creationId="{DC6DF470-8A20-0172-3203-B3F034B7EF9B}"/>
          </ac:spMkLst>
        </pc:spChg>
        <pc:spChg chg="mod">
          <ac:chgData name="Martin Gremeaux-Bader" userId="b22552c5-8c31-49a1-9339-d3b2c60ed786" providerId="ADAL" clId="{B890F27B-0AE0-F843-BB4C-9159AD38BA41}" dt="2024-02-06T18:27:09.742" v="196" actId="2085"/>
          <ac:spMkLst>
            <pc:docMk/>
            <pc:sldMk cId="1644827441" sldId="263"/>
            <ac:spMk id="92" creationId="{606A9863-9C85-96A7-1239-FA0740E1A4B5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93" creationId="{AD10B307-39E0-F2AE-E8F0-E78F4CC76966}"/>
          </ac:spMkLst>
        </pc:spChg>
        <pc:spChg chg="mod">
          <ac:chgData name="Martin Gremeaux-Bader" userId="b22552c5-8c31-49a1-9339-d3b2c60ed786" providerId="ADAL" clId="{B890F27B-0AE0-F843-BB4C-9159AD38BA41}" dt="2024-02-06T18:27:16.519" v="197" actId="2085"/>
          <ac:spMkLst>
            <pc:docMk/>
            <pc:sldMk cId="1644827441" sldId="263"/>
            <ac:spMk id="94" creationId="{FB55C220-6C59-E538-B535-7EDB633C4F86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95" creationId="{A9284024-4D60-5D04-8E88-433D965E38AA}"/>
          </ac:spMkLst>
        </pc:spChg>
        <pc:spChg chg="mod">
          <ac:chgData name="Martin Gremeaux-Bader" userId="b22552c5-8c31-49a1-9339-d3b2c60ed786" providerId="ADAL" clId="{B890F27B-0AE0-F843-BB4C-9159AD38BA41}" dt="2024-02-06T18:27:20.589" v="198" actId="2085"/>
          <ac:spMkLst>
            <pc:docMk/>
            <pc:sldMk cId="1644827441" sldId="263"/>
            <ac:spMk id="96" creationId="{E9D47FC6-6355-9A86-D6AA-137BE74AAD0F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97" creationId="{5CF7A213-C851-149C-D9DB-95007F0C9EA1}"/>
          </ac:spMkLst>
        </pc:spChg>
        <pc:spChg chg="mod">
          <ac:chgData name="Martin Gremeaux-Bader" userId="b22552c5-8c31-49a1-9339-d3b2c60ed786" providerId="ADAL" clId="{B890F27B-0AE0-F843-BB4C-9159AD38BA41}" dt="2024-02-06T18:27:25.520" v="199" actId="2085"/>
          <ac:spMkLst>
            <pc:docMk/>
            <pc:sldMk cId="1644827441" sldId="263"/>
            <ac:spMk id="98" creationId="{757D5832-7310-B0AF-7644-75F280683F7D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99" creationId="{1F59ABD0-171B-41D8-7DAB-A285F56966E6}"/>
          </ac:spMkLst>
        </pc:spChg>
        <pc:spChg chg="mod">
          <ac:chgData name="Martin Gremeaux-Bader" userId="b22552c5-8c31-49a1-9339-d3b2c60ed786" providerId="ADAL" clId="{B890F27B-0AE0-F843-BB4C-9159AD38BA41}" dt="2024-02-06T18:27:40.188" v="203" actId="2085"/>
          <ac:spMkLst>
            <pc:docMk/>
            <pc:sldMk cId="1644827441" sldId="263"/>
            <ac:spMk id="100" creationId="{7B386963-1589-EB92-5A23-786EC5CA9B46}"/>
          </ac:spMkLst>
        </pc:spChg>
      </pc:sldChg>
      <pc:sldChg chg="add setBg">
        <pc:chgData name="Martin Gremeaux-Bader" userId="b22552c5-8c31-49a1-9339-d3b2c60ed786" providerId="ADAL" clId="{B890F27B-0AE0-F843-BB4C-9159AD38BA41}" dt="2024-02-06T18:28:13.932" v="214"/>
        <pc:sldMkLst>
          <pc:docMk/>
          <pc:sldMk cId="1447249612" sldId="264"/>
        </pc:sldMkLst>
      </pc:sldChg>
      <pc:sldChg chg="add del setBg">
        <pc:chgData name="Martin Gremeaux-Bader" userId="b22552c5-8c31-49a1-9339-d3b2c60ed786" providerId="ADAL" clId="{B890F27B-0AE0-F843-BB4C-9159AD38BA41}" dt="2024-02-06T18:27:56.872" v="208" actId="2696"/>
        <pc:sldMkLst>
          <pc:docMk/>
          <pc:sldMk cId="4248887952" sldId="264"/>
        </pc:sldMkLst>
      </pc:sldChg>
      <pc:sldChg chg="add del setBg">
        <pc:chgData name="Martin Gremeaux-Bader" userId="b22552c5-8c31-49a1-9339-d3b2c60ed786" providerId="ADAL" clId="{B890F27B-0AE0-F843-BB4C-9159AD38BA41}" dt="2024-02-06T18:27:54.422" v="207" actId="2696"/>
        <pc:sldMkLst>
          <pc:docMk/>
          <pc:sldMk cId="578251430" sldId="265"/>
        </pc:sldMkLst>
      </pc:sldChg>
      <pc:sldChg chg="add setBg">
        <pc:chgData name="Martin Gremeaux-Bader" userId="b22552c5-8c31-49a1-9339-d3b2c60ed786" providerId="ADAL" clId="{B890F27B-0AE0-F843-BB4C-9159AD38BA41}" dt="2024-02-06T18:31:19.272" v="215"/>
        <pc:sldMkLst>
          <pc:docMk/>
          <pc:sldMk cId="2287380232" sldId="265"/>
        </pc:sldMkLst>
      </pc:sldChg>
      <pc:sldChg chg="add setBg">
        <pc:chgData name="Martin Gremeaux-Bader" userId="b22552c5-8c31-49a1-9339-d3b2c60ed786" providerId="ADAL" clId="{B890F27B-0AE0-F843-BB4C-9159AD38BA41}" dt="2024-02-06T18:28:00.090" v="211"/>
        <pc:sldMkLst>
          <pc:docMk/>
          <pc:sldMk cId="2999740926" sldId="266"/>
        </pc:sldMkLst>
      </pc:sldChg>
      <pc:sldChg chg="add setBg">
        <pc:chgData name="Martin Gremeaux-Bader" userId="b22552c5-8c31-49a1-9339-d3b2c60ed786" providerId="ADAL" clId="{B890F27B-0AE0-F843-BB4C-9159AD38BA41}" dt="2024-02-06T18:28:00.256" v="212"/>
        <pc:sldMkLst>
          <pc:docMk/>
          <pc:sldMk cId="1615891491" sldId="267"/>
        </pc:sldMkLst>
      </pc:sldChg>
      <pc:sldChg chg="add setBg">
        <pc:chgData name="Martin Gremeaux-Bader" userId="b22552c5-8c31-49a1-9339-d3b2c60ed786" providerId="ADAL" clId="{B890F27B-0AE0-F843-BB4C-9159AD38BA41}" dt="2024-02-06T18:28:00.911" v="213"/>
        <pc:sldMkLst>
          <pc:docMk/>
          <pc:sldMk cId="938369062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41C38-E579-36F9-C691-9EC439BD7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876B1E-D8C8-4334-C544-D49CFDB6E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E5CB26-494A-6071-6291-75D6D163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9FF6-7711-0A42-A72E-099BD2D221EF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01F84A-2B80-B80D-7326-A9341B00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9D2FCA-C2E7-FF35-47F2-2AF82D07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72F-F9B2-0342-8351-F640A1401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64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0B81FE-FCD9-0C78-24C1-A549BFB3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1C4676-47B4-66B1-2F37-C9BAA512A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5B1210-F8FD-7301-B3D4-AA2EC295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9FF6-7711-0A42-A72E-099BD2D221EF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F663F-3801-1950-3D2D-4D9788F6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6BF49A-370D-5FD1-4A43-C24E38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72F-F9B2-0342-8351-F640A1401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29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DEAD095-7318-F605-2614-9C1F3F6F7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EF5AE5-5CBF-387E-C297-4885A8ACC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09CAD4-2A9C-198F-A309-3F824752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9FF6-7711-0A42-A72E-099BD2D221EF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3980F0-B738-7BD9-4377-42D672A0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E3FDA-2C6D-FE50-0F86-59F164ED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72F-F9B2-0342-8351-F640A1401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06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A52CA3-E539-7538-12C1-9CD2A7FD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E05DDC-E18E-A463-CBBA-E3616DB98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0F44DB-E80A-B3A7-24F1-F2FAA750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9FF6-7711-0A42-A72E-099BD2D221EF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086B8B-1A8A-4992-4CDF-9F1FBF8D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8DCF51-AB90-C117-F5A2-ED17668D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72F-F9B2-0342-8351-F640A1401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48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5DF354-AFF7-0E41-9ACE-C3675B0F3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FCE7A4-F49E-BF75-E36A-058F185E7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D5593F-08CE-8D06-405E-EF862D4B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9FF6-7711-0A42-A72E-099BD2D221EF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C5C3EC-951D-1E0E-A096-296A8C41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41A7D7-2ADC-986A-C986-0AA75B2B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72F-F9B2-0342-8351-F640A1401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79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7A47C-AC56-BFE6-4B6C-07FAEC9D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F75A6-D81C-1476-A5DF-11D2318A7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D3699C-8F5A-9A83-C354-58A157896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81ADC4-00AD-3949-AFB5-F08B08E8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9FF6-7711-0A42-A72E-099BD2D221EF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D45524-B006-1E95-7CE4-5CD8DA46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69C4B1-3DE5-0A03-947E-F97E332B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72F-F9B2-0342-8351-F640A1401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1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91EA11-E843-2647-FEEB-FFD6119B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E9546C-9271-3788-2576-A00E4FF6E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6E2C75-4840-E80F-009C-C15E7A5A4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A1CDE7-A488-2C4E-9BAE-9D5121DB6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5144EFF-2D4B-6CBA-F896-1C30018F7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32E254E-1652-538C-7798-D401E705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9FF6-7711-0A42-A72E-099BD2D221EF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A6A20A2-C1C1-5DF3-4817-0DD983606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CA18F9-0862-5430-FA77-CBF38D52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72F-F9B2-0342-8351-F640A1401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67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AD1E9B-24D7-F9BE-D1B4-ED440969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732798-D8F0-3EBD-BEA3-753702DD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9FF6-7711-0A42-A72E-099BD2D221EF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076533-1D68-B12E-13EB-A24FA3A9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983311-79CE-FF4D-B326-A27F1631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72F-F9B2-0342-8351-F640A1401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09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B620A23-B7CC-F099-1175-23D3EE54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9FF6-7711-0A42-A72E-099BD2D221EF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A2A39C-DF2D-CEA3-919E-4C8CCCDB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296725-C465-06A6-E46D-75C0C189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72F-F9B2-0342-8351-F640A1401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13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00867-720C-8BF7-69B3-A627B20A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39A4E7-57BE-65FF-47B9-911661A10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890B70-1302-22D4-2B19-2674F19F1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5C9E3A-5543-DE2E-A768-48B622B4B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9FF6-7711-0A42-A72E-099BD2D221EF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E04F5E-EB18-43F7-EF0A-D6B402D1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F42E8D-502E-83C5-6947-E48884FB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72F-F9B2-0342-8351-F640A1401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55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7FC80-3912-6BDF-CB98-010A59BCA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EA90E9B-5651-2631-DFF8-B7F754205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00D408-8C18-00AB-7436-A11AF83A1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BE8A93-094B-9867-83D3-712C0A2F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9FF6-7711-0A42-A72E-099BD2D221EF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052C74-ED75-C231-95BF-7E8B7FB8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137306-7EE3-5C80-0A11-D45891F6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72F-F9B2-0342-8351-F640A1401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56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89D778-B397-2494-99E5-FCCF2056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F2FBF4-807C-AAB3-27AC-CEA1F28CF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FFF4E1-C5F5-C3E1-D8EA-B30D7E049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9FF6-7711-0A42-A72E-099BD2D221EF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0915F2-D2AC-8B14-DC27-996587E66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B9D255-53C8-ADC0-72D3-90F3E8EFB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3972F-F9B2-0342-8351-F640A1401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90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A5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3983739-750A-6784-F8B2-383934A171E7}"/>
              </a:ext>
            </a:extLst>
          </p:cNvPr>
          <p:cNvSpPr/>
          <p:nvPr/>
        </p:nvSpPr>
        <p:spPr>
          <a:xfrm>
            <a:off x="238618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73C0A5-71F7-8C0C-F460-6F28050DED49}"/>
              </a:ext>
            </a:extLst>
          </p:cNvPr>
          <p:cNvSpPr txBox="1"/>
          <p:nvPr/>
        </p:nvSpPr>
        <p:spPr>
          <a:xfrm>
            <a:off x="458956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E07B3FE-B3FB-23AE-8581-EDF6DEBB166E}"/>
              </a:ext>
            </a:extLst>
          </p:cNvPr>
          <p:cNvSpPr/>
          <p:nvPr/>
        </p:nvSpPr>
        <p:spPr>
          <a:xfrm>
            <a:off x="1742739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8A9E47-7A65-7F34-95D6-F3AEBE86996F}"/>
              </a:ext>
            </a:extLst>
          </p:cNvPr>
          <p:cNvSpPr txBox="1"/>
          <p:nvPr/>
        </p:nvSpPr>
        <p:spPr>
          <a:xfrm>
            <a:off x="1963077" y="318321"/>
            <a:ext cx="539827" cy="8309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B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FC84AAC-D862-A11A-6B48-7E04470F8F49}"/>
              </a:ext>
            </a:extLst>
          </p:cNvPr>
          <p:cNvSpPr/>
          <p:nvPr/>
        </p:nvSpPr>
        <p:spPr>
          <a:xfrm>
            <a:off x="3246860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F5A48E1-A329-7709-21DB-E5E218821CF8}"/>
              </a:ext>
            </a:extLst>
          </p:cNvPr>
          <p:cNvSpPr txBox="1"/>
          <p:nvPr/>
        </p:nvSpPr>
        <p:spPr>
          <a:xfrm>
            <a:off x="3467198" y="318321"/>
            <a:ext cx="539827" cy="8309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C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2228CE9E-DB46-C271-FAC6-30D80F88B537}"/>
              </a:ext>
            </a:extLst>
          </p:cNvPr>
          <p:cNvSpPr/>
          <p:nvPr/>
        </p:nvSpPr>
        <p:spPr>
          <a:xfrm>
            <a:off x="4863626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6305166-3D6D-4F74-4BC4-370CC3A92B9E}"/>
              </a:ext>
            </a:extLst>
          </p:cNvPr>
          <p:cNvSpPr txBox="1"/>
          <p:nvPr/>
        </p:nvSpPr>
        <p:spPr>
          <a:xfrm>
            <a:off x="5083964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D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B9B2CE2-AE4E-2BD4-9D39-104620098107}"/>
              </a:ext>
            </a:extLst>
          </p:cNvPr>
          <p:cNvSpPr/>
          <p:nvPr/>
        </p:nvSpPr>
        <p:spPr>
          <a:xfrm>
            <a:off x="6347875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7B0049D-347C-396C-BB32-9E08694C4122}"/>
              </a:ext>
            </a:extLst>
          </p:cNvPr>
          <p:cNvSpPr txBox="1"/>
          <p:nvPr/>
        </p:nvSpPr>
        <p:spPr>
          <a:xfrm>
            <a:off x="6568213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E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238CA125-29DE-2648-22A9-22A91783CB85}"/>
              </a:ext>
            </a:extLst>
          </p:cNvPr>
          <p:cNvSpPr/>
          <p:nvPr/>
        </p:nvSpPr>
        <p:spPr>
          <a:xfrm>
            <a:off x="7751807" y="21389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58857F0-44F4-7D28-1CFC-23DB2A51CB43}"/>
              </a:ext>
            </a:extLst>
          </p:cNvPr>
          <p:cNvSpPr txBox="1"/>
          <p:nvPr/>
        </p:nvSpPr>
        <p:spPr>
          <a:xfrm>
            <a:off x="7972145" y="31068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F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7241432-9FAE-E03C-286D-147E154B78E6}"/>
              </a:ext>
            </a:extLst>
          </p:cNvPr>
          <p:cNvSpPr/>
          <p:nvPr/>
        </p:nvSpPr>
        <p:spPr>
          <a:xfrm>
            <a:off x="9155740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37A2752-0D9F-E34A-CEE4-E626E6DFFC71}"/>
              </a:ext>
            </a:extLst>
          </p:cNvPr>
          <p:cNvSpPr txBox="1"/>
          <p:nvPr/>
        </p:nvSpPr>
        <p:spPr>
          <a:xfrm>
            <a:off x="9376078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G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CF89B96-E776-2F42-0D61-C97C77ECD348}"/>
              </a:ext>
            </a:extLst>
          </p:cNvPr>
          <p:cNvSpPr/>
          <p:nvPr/>
        </p:nvSpPr>
        <p:spPr>
          <a:xfrm>
            <a:off x="10537161" y="21389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BF5D559-FD99-3344-954E-3C3757C79FA6}"/>
              </a:ext>
            </a:extLst>
          </p:cNvPr>
          <p:cNvSpPr txBox="1"/>
          <p:nvPr/>
        </p:nvSpPr>
        <p:spPr>
          <a:xfrm>
            <a:off x="10757499" y="31068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H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D059AFAC-AE09-C3CB-730C-5E1630FFD137}"/>
              </a:ext>
            </a:extLst>
          </p:cNvPr>
          <p:cNvSpPr/>
          <p:nvPr/>
        </p:nvSpPr>
        <p:spPr>
          <a:xfrm>
            <a:off x="238618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5C63366-C35B-5E76-EE56-AC1FDDDDA5F5}"/>
              </a:ext>
            </a:extLst>
          </p:cNvPr>
          <p:cNvSpPr txBox="1"/>
          <p:nvPr/>
        </p:nvSpPr>
        <p:spPr>
          <a:xfrm>
            <a:off x="566647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I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CB8DF5FE-E7F4-2B7E-85FA-DA87DD4EFA99}"/>
              </a:ext>
            </a:extLst>
          </p:cNvPr>
          <p:cNvSpPr/>
          <p:nvPr/>
        </p:nvSpPr>
        <p:spPr>
          <a:xfrm>
            <a:off x="1742739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0CA2EBD-1247-92F1-1572-79F2C6CF5067}"/>
              </a:ext>
            </a:extLst>
          </p:cNvPr>
          <p:cNvSpPr txBox="1"/>
          <p:nvPr/>
        </p:nvSpPr>
        <p:spPr>
          <a:xfrm>
            <a:off x="2028294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J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9BF9E10D-4CBA-A542-A134-431C1789D0EB}"/>
              </a:ext>
            </a:extLst>
          </p:cNvPr>
          <p:cNvSpPr/>
          <p:nvPr/>
        </p:nvSpPr>
        <p:spPr>
          <a:xfrm>
            <a:off x="324686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47D80C4-D3E4-E619-BF99-68B04AB5F781}"/>
              </a:ext>
            </a:extLst>
          </p:cNvPr>
          <p:cNvSpPr txBox="1"/>
          <p:nvPr/>
        </p:nvSpPr>
        <p:spPr>
          <a:xfrm>
            <a:off x="346719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K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7FEF19B6-2BED-8B16-A66E-3B2005E641DB}"/>
              </a:ext>
            </a:extLst>
          </p:cNvPr>
          <p:cNvSpPr/>
          <p:nvPr/>
        </p:nvSpPr>
        <p:spPr>
          <a:xfrm>
            <a:off x="4863626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A031C4A-D40A-3675-D495-1D98EA6EFC51}"/>
              </a:ext>
            </a:extLst>
          </p:cNvPr>
          <p:cNvSpPr txBox="1"/>
          <p:nvPr/>
        </p:nvSpPr>
        <p:spPr>
          <a:xfrm>
            <a:off x="5083964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L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71F12438-C95C-23C2-2BDE-C3D2F165042C}"/>
              </a:ext>
            </a:extLst>
          </p:cNvPr>
          <p:cNvSpPr/>
          <p:nvPr/>
        </p:nvSpPr>
        <p:spPr>
          <a:xfrm>
            <a:off x="6347875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AC83B0-650D-B4CD-943F-5787F463BD5E}"/>
              </a:ext>
            </a:extLst>
          </p:cNvPr>
          <p:cNvSpPr txBox="1"/>
          <p:nvPr/>
        </p:nvSpPr>
        <p:spPr>
          <a:xfrm>
            <a:off x="6480392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M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24E8E114-0D70-08D2-5F7A-AB1AC7F716DB}"/>
              </a:ext>
            </a:extLst>
          </p:cNvPr>
          <p:cNvSpPr/>
          <p:nvPr/>
        </p:nvSpPr>
        <p:spPr>
          <a:xfrm>
            <a:off x="777839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2438184-F447-BCF8-8EA8-08E5B15878BB}"/>
              </a:ext>
            </a:extLst>
          </p:cNvPr>
          <p:cNvSpPr txBox="1"/>
          <p:nvPr/>
        </p:nvSpPr>
        <p:spPr>
          <a:xfrm>
            <a:off x="799872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N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0EB212D0-C3FC-7318-E91B-6DB7ABA1F2B7}"/>
              </a:ext>
            </a:extLst>
          </p:cNvPr>
          <p:cNvSpPr/>
          <p:nvPr/>
        </p:nvSpPr>
        <p:spPr>
          <a:xfrm>
            <a:off x="915574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8080176-3F02-2005-A4FA-A9B0A128BEF7}"/>
              </a:ext>
            </a:extLst>
          </p:cNvPr>
          <p:cNvSpPr txBox="1"/>
          <p:nvPr/>
        </p:nvSpPr>
        <p:spPr>
          <a:xfrm>
            <a:off x="937607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O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829756C6-B3E5-98AC-85AF-DF113640D3C4}"/>
              </a:ext>
            </a:extLst>
          </p:cNvPr>
          <p:cNvSpPr/>
          <p:nvPr/>
        </p:nvSpPr>
        <p:spPr>
          <a:xfrm>
            <a:off x="10559673" y="1657188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A5BECBF-331B-43E8-6EB5-DCF1A315641E}"/>
              </a:ext>
            </a:extLst>
          </p:cNvPr>
          <p:cNvSpPr txBox="1"/>
          <p:nvPr/>
        </p:nvSpPr>
        <p:spPr>
          <a:xfrm>
            <a:off x="10780011" y="1753974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P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E5F78756-95AB-D937-4FFC-AEB17F7529C8}"/>
              </a:ext>
            </a:extLst>
          </p:cNvPr>
          <p:cNvSpPr/>
          <p:nvPr/>
        </p:nvSpPr>
        <p:spPr>
          <a:xfrm>
            <a:off x="238618" y="308400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C08FACC-916F-3552-A9C3-F244C3FFCC6A}"/>
              </a:ext>
            </a:extLst>
          </p:cNvPr>
          <p:cNvSpPr txBox="1"/>
          <p:nvPr/>
        </p:nvSpPr>
        <p:spPr>
          <a:xfrm>
            <a:off x="405582" y="3172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Q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6CA72066-1153-8EBC-415E-C387DA4B11F7}"/>
              </a:ext>
            </a:extLst>
          </p:cNvPr>
          <p:cNvSpPr/>
          <p:nvPr/>
        </p:nvSpPr>
        <p:spPr>
          <a:xfrm>
            <a:off x="1742739" y="308400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C08860A-E803-80CD-1CFB-C9C57AEBE9E2}"/>
              </a:ext>
            </a:extLst>
          </p:cNvPr>
          <p:cNvSpPr txBox="1"/>
          <p:nvPr/>
        </p:nvSpPr>
        <p:spPr>
          <a:xfrm>
            <a:off x="1963077" y="318078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R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5A2A68B5-3BFE-5F8E-E9E3-ACB602475E82}"/>
              </a:ext>
            </a:extLst>
          </p:cNvPr>
          <p:cNvSpPr/>
          <p:nvPr/>
        </p:nvSpPr>
        <p:spPr>
          <a:xfrm>
            <a:off x="3246860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BD4A2D8-763C-DC20-DDF4-05CB7FBE2324}"/>
              </a:ext>
            </a:extLst>
          </p:cNvPr>
          <p:cNvSpPr txBox="1"/>
          <p:nvPr/>
        </p:nvSpPr>
        <p:spPr>
          <a:xfrm>
            <a:off x="3523519" y="3185737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S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073397AC-6AA1-3020-1A97-37F25E06245D}"/>
              </a:ext>
            </a:extLst>
          </p:cNvPr>
          <p:cNvSpPr/>
          <p:nvPr/>
        </p:nvSpPr>
        <p:spPr>
          <a:xfrm>
            <a:off x="4863626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1571DB2-FA3B-A9F2-F966-8AD70D2275A4}"/>
              </a:ext>
            </a:extLst>
          </p:cNvPr>
          <p:cNvSpPr txBox="1"/>
          <p:nvPr/>
        </p:nvSpPr>
        <p:spPr>
          <a:xfrm>
            <a:off x="5101128" y="3172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 err="1"/>
              <a:t>T</a:t>
            </a:r>
            <a:endParaRPr lang="fr-FR" sz="4800" dirty="0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4629764C-D560-2986-ABA8-0127FC9C838D}"/>
              </a:ext>
            </a:extLst>
          </p:cNvPr>
          <p:cNvSpPr/>
          <p:nvPr/>
        </p:nvSpPr>
        <p:spPr>
          <a:xfrm>
            <a:off x="6347875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0683CE5-D656-EF02-0E06-E993548646D2}"/>
              </a:ext>
            </a:extLst>
          </p:cNvPr>
          <p:cNvSpPr txBox="1"/>
          <p:nvPr/>
        </p:nvSpPr>
        <p:spPr>
          <a:xfrm>
            <a:off x="6558510" y="320103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U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062EB6F4-9A0F-D838-16D3-D68B0BB520DE}"/>
              </a:ext>
            </a:extLst>
          </p:cNvPr>
          <p:cNvSpPr/>
          <p:nvPr/>
        </p:nvSpPr>
        <p:spPr>
          <a:xfrm>
            <a:off x="7778390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50495BBD-A774-D3A8-DE0C-BBA686111344}"/>
              </a:ext>
            </a:extLst>
          </p:cNvPr>
          <p:cNvSpPr txBox="1"/>
          <p:nvPr/>
        </p:nvSpPr>
        <p:spPr>
          <a:xfrm>
            <a:off x="7998728" y="317637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V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6AB914F6-EC2B-59BC-A67A-AB5A82538E5F}"/>
              </a:ext>
            </a:extLst>
          </p:cNvPr>
          <p:cNvSpPr/>
          <p:nvPr/>
        </p:nvSpPr>
        <p:spPr>
          <a:xfrm>
            <a:off x="9058831" y="312245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45C79FB6-EA49-A309-5520-5FB93F7D2C74}"/>
              </a:ext>
            </a:extLst>
          </p:cNvPr>
          <p:cNvSpPr txBox="1"/>
          <p:nvPr/>
        </p:nvSpPr>
        <p:spPr>
          <a:xfrm>
            <a:off x="9208905" y="321923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W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D9E736FC-C8A0-6AAF-9517-6FA52E047A7C}"/>
              </a:ext>
            </a:extLst>
          </p:cNvPr>
          <p:cNvSpPr/>
          <p:nvPr/>
        </p:nvSpPr>
        <p:spPr>
          <a:xfrm>
            <a:off x="10725743" y="312245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6F6FB5D9-150F-2378-3813-AEA93866D877}"/>
              </a:ext>
            </a:extLst>
          </p:cNvPr>
          <p:cNvSpPr txBox="1"/>
          <p:nvPr/>
        </p:nvSpPr>
        <p:spPr>
          <a:xfrm>
            <a:off x="10977835" y="321151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Y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05B26747-1863-D0E6-05F3-B0B50D0BBE38}"/>
              </a:ext>
            </a:extLst>
          </p:cNvPr>
          <p:cNvSpPr/>
          <p:nvPr/>
        </p:nvSpPr>
        <p:spPr>
          <a:xfrm>
            <a:off x="128924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EEF73CBC-CF85-DEED-DE42-F355733511A4}"/>
              </a:ext>
            </a:extLst>
          </p:cNvPr>
          <p:cNvSpPr txBox="1"/>
          <p:nvPr/>
        </p:nvSpPr>
        <p:spPr>
          <a:xfrm>
            <a:off x="381912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Z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C5A14601-79A6-B8FD-75B9-E53639DCB3D6}"/>
              </a:ext>
            </a:extLst>
          </p:cNvPr>
          <p:cNvSpPr/>
          <p:nvPr/>
        </p:nvSpPr>
        <p:spPr>
          <a:xfrm>
            <a:off x="1742739" y="450639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2667A01-8949-E9D7-F12D-2796A5C99905}"/>
              </a:ext>
            </a:extLst>
          </p:cNvPr>
          <p:cNvSpPr txBox="1"/>
          <p:nvPr/>
        </p:nvSpPr>
        <p:spPr>
          <a:xfrm>
            <a:off x="1963077" y="460318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3C39BB6E-153B-C1F7-5943-FB08B0AA8B16}"/>
              </a:ext>
            </a:extLst>
          </p:cNvPr>
          <p:cNvSpPr/>
          <p:nvPr/>
        </p:nvSpPr>
        <p:spPr>
          <a:xfrm>
            <a:off x="324686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322689D1-7E7F-E676-D938-00033FBD9218}"/>
              </a:ext>
            </a:extLst>
          </p:cNvPr>
          <p:cNvSpPr txBox="1"/>
          <p:nvPr/>
        </p:nvSpPr>
        <p:spPr>
          <a:xfrm>
            <a:off x="346719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E7438DC0-E603-2F1E-FDAA-F212F546003A}"/>
              </a:ext>
            </a:extLst>
          </p:cNvPr>
          <p:cNvSpPr/>
          <p:nvPr/>
        </p:nvSpPr>
        <p:spPr>
          <a:xfrm>
            <a:off x="4863626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DAF1204-FEE7-FA68-FA87-8177F645D46C}"/>
              </a:ext>
            </a:extLst>
          </p:cNvPr>
          <p:cNvSpPr txBox="1"/>
          <p:nvPr/>
        </p:nvSpPr>
        <p:spPr>
          <a:xfrm>
            <a:off x="5083964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C923107B-1790-99E6-8044-762E9C4B9E68}"/>
              </a:ext>
            </a:extLst>
          </p:cNvPr>
          <p:cNvSpPr/>
          <p:nvPr/>
        </p:nvSpPr>
        <p:spPr>
          <a:xfrm>
            <a:off x="6347875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F2467D-405D-0661-8DB8-2AA5D264DB7D}"/>
              </a:ext>
            </a:extLst>
          </p:cNvPr>
          <p:cNvSpPr txBox="1"/>
          <p:nvPr/>
        </p:nvSpPr>
        <p:spPr>
          <a:xfrm>
            <a:off x="6568213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977E612B-E61B-64E8-5FD7-B7B9FF3AB335}"/>
              </a:ext>
            </a:extLst>
          </p:cNvPr>
          <p:cNvSpPr/>
          <p:nvPr/>
        </p:nvSpPr>
        <p:spPr>
          <a:xfrm>
            <a:off x="777839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0375CDCA-5504-9F1C-4641-ED1D75382B05}"/>
              </a:ext>
            </a:extLst>
          </p:cNvPr>
          <p:cNvSpPr txBox="1"/>
          <p:nvPr/>
        </p:nvSpPr>
        <p:spPr>
          <a:xfrm>
            <a:off x="799872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489A4D05-9870-E0BD-F57E-15859526535E}"/>
              </a:ext>
            </a:extLst>
          </p:cNvPr>
          <p:cNvSpPr/>
          <p:nvPr/>
        </p:nvSpPr>
        <p:spPr>
          <a:xfrm>
            <a:off x="915574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FB2F6C0-533E-DDC9-3AE0-88BEF903685C}"/>
              </a:ext>
            </a:extLst>
          </p:cNvPr>
          <p:cNvSpPr txBox="1"/>
          <p:nvPr/>
        </p:nvSpPr>
        <p:spPr>
          <a:xfrm>
            <a:off x="937607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939869DD-9495-9E74-60C4-62BC384CD777}"/>
              </a:ext>
            </a:extLst>
          </p:cNvPr>
          <p:cNvSpPr/>
          <p:nvPr/>
        </p:nvSpPr>
        <p:spPr>
          <a:xfrm>
            <a:off x="10559673" y="450639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BC190C7C-8214-123F-26C8-05F1B08505F0}"/>
              </a:ext>
            </a:extLst>
          </p:cNvPr>
          <p:cNvSpPr txBox="1"/>
          <p:nvPr/>
        </p:nvSpPr>
        <p:spPr>
          <a:xfrm>
            <a:off x="10780011" y="460318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4E70B0F4-98BA-F3D4-CC75-E154B5E393CD}"/>
              </a:ext>
            </a:extLst>
          </p:cNvPr>
          <p:cNvSpPr/>
          <p:nvPr/>
        </p:nvSpPr>
        <p:spPr>
          <a:xfrm>
            <a:off x="238618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BDFEDC05-C5A1-8618-DF4B-9B1A788DA5F2}"/>
              </a:ext>
            </a:extLst>
          </p:cNvPr>
          <p:cNvSpPr txBox="1"/>
          <p:nvPr/>
        </p:nvSpPr>
        <p:spPr>
          <a:xfrm>
            <a:off x="458956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AFD2BD62-786D-35EA-0912-0CAA526CD909}"/>
              </a:ext>
            </a:extLst>
          </p:cNvPr>
          <p:cNvSpPr/>
          <p:nvPr/>
        </p:nvSpPr>
        <p:spPr>
          <a:xfrm>
            <a:off x="1742739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5617DBF6-FA32-13E7-A0FB-B370BB306ADD}"/>
              </a:ext>
            </a:extLst>
          </p:cNvPr>
          <p:cNvSpPr txBox="1"/>
          <p:nvPr/>
        </p:nvSpPr>
        <p:spPr>
          <a:xfrm>
            <a:off x="1963077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D6EA77DF-443B-81F5-9D37-D14B8D4DE85C}"/>
              </a:ext>
            </a:extLst>
          </p:cNvPr>
          <p:cNvSpPr/>
          <p:nvPr/>
        </p:nvSpPr>
        <p:spPr>
          <a:xfrm>
            <a:off x="324686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73BD6EAC-8912-68DD-92DA-19E816BECED4}"/>
              </a:ext>
            </a:extLst>
          </p:cNvPr>
          <p:cNvSpPr txBox="1"/>
          <p:nvPr/>
        </p:nvSpPr>
        <p:spPr>
          <a:xfrm>
            <a:off x="346719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DC6DF470-8A20-0172-3203-B3F034B7EF9B}"/>
              </a:ext>
            </a:extLst>
          </p:cNvPr>
          <p:cNvSpPr/>
          <p:nvPr/>
        </p:nvSpPr>
        <p:spPr>
          <a:xfrm>
            <a:off x="4863626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06A9863-9C85-96A7-1239-FA0740E1A4B5}"/>
              </a:ext>
            </a:extLst>
          </p:cNvPr>
          <p:cNvSpPr txBox="1"/>
          <p:nvPr/>
        </p:nvSpPr>
        <p:spPr>
          <a:xfrm>
            <a:off x="5083964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D10B307-39E0-F2AE-E8F0-E78F4CC76966}"/>
              </a:ext>
            </a:extLst>
          </p:cNvPr>
          <p:cNvSpPr/>
          <p:nvPr/>
        </p:nvSpPr>
        <p:spPr>
          <a:xfrm>
            <a:off x="6347875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FB55C220-6C59-E538-B535-7EDB633C4F86}"/>
              </a:ext>
            </a:extLst>
          </p:cNvPr>
          <p:cNvSpPr txBox="1"/>
          <p:nvPr/>
        </p:nvSpPr>
        <p:spPr>
          <a:xfrm>
            <a:off x="6568213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A9284024-4D60-5D04-8E88-433D965E38AA}"/>
              </a:ext>
            </a:extLst>
          </p:cNvPr>
          <p:cNvSpPr/>
          <p:nvPr/>
        </p:nvSpPr>
        <p:spPr>
          <a:xfrm>
            <a:off x="777839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E9D47FC6-6355-9A86-D6AA-137BE74AAD0F}"/>
              </a:ext>
            </a:extLst>
          </p:cNvPr>
          <p:cNvSpPr txBox="1"/>
          <p:nvPr/>
        </p:nvSpPr>
        <p:spPr>
          <a:xfrm>
            <a:off x="799872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5CF7A213-C851-149C-D9DB-95007F0C9EA1}"/>
              </a:ext>
            </a:extLst>
          </p:cNvPr>
          <p:cNvSpPr/>
          <p:nvPr/>
        </p:nvSpPr>
        <p:spPr>
          <a:xfrm>
            <a:off x="915574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757D5832-7310-B0AF-7644-75F280683F7D}"/>
              </a:ext>
            </a:extLst>
          </p:cNvPr>
          <p:cNvSpPr txBox="1"/>
          <p:nvPr/>
        </p:nvSpPr>
        <p:spPr>
          <a:xfrm>
            <a:off x="937607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1F59ABD0-171B-41D8-7DAB-A285F56966E6}"/>
              </a:ext>
            </a:extLst>
          </p:cNvPr>
          <p:cNvSpPr/>
          <p:nvPr/>
        </p:nvSpPr>
        <p:spPr>
          <a:xfrm>
            <a:off x="10559673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B386963-1589-EB92-5A23-786EC5CA9B46}"/>
              </a:ext>
            </a:extLst>
          </p:cNvPr>
          <p:cNvSpPr txBox="1"/>
          <p:nvPr/>
        </p:nvSpPr>
        <p:spPr>
          <a:xfrm>
            <a:off x="10780011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44827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2980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03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3983739-750A-6784-F8B2-383934A171E7}"/>
              </a:ext>
            </a:extLst>
          </p:cNvPr>
          <p:cNvSpPr/>
          <p:nvPr/>
        </p:nvSpPr>
        <p:spPr>
          <a:xfrm>
            <a:off x="238618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73C0A5-71F7-8C0C-F460-6F28050DED49}"/>
              </a:ext>
            </a:extLst>
          </p:cNvPr>
          <p:cNvSpPr txBox="1"/>
          <p:nvPr/>
        </p:nvSpPr>
        <p:spPr>
          <a:xfrm>
            <a:off x="458956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E07B3FE-B3FB-23AE-8581-EDF6DEBB166E}"/>
              </a:ext>
            </a:extLst>
          </p:cNvPr>
          <p:cNvSpPr/>
          <p:nvPr/>
        </p:nvSpPr>
        <p:spPr>
          <a:xfrm>
            <a:off x="1742739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8A9E47-7A65-7F34-95D6-F3AEBE86996F}"/>
              </a:ext>
            </a:extLst>
          </p:cNvPr>
          <p:cNvSpPr txBox="1"/>
          <p:nvPr/>
        </p:nvSpPr>
        <p:spPr>
          <a:xfrm>
            <a:off x="1963077" y="318321"/>
            <a:ext cx="539827" cy="8309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B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FC84AAC-D862-A11A-6B48-7E04470F8F49}"/>
              </a:ext>
            </a:extLst>
          </p:cNvPr>
          <p:cNvSpPr/>
          <p:nvPr/>
        </p:nvSpPr>
        <p:spPr>
          <a:xfrm>
            <a:off x="3246860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F5A48E1-A329-7709-21DB-E5E218821CF8}"/>
              </a:ext>
            </a:extLst>
          </p:cNvPr>
          <p:cNvSpPr txBox="1"/>
          <p:nvPr/>
        </p:nvSpPr>
        <p:spPr>
          <a:xfrm>
            <a:off x="3467198" y="318321"/>
            <a:ext cx="539827" cy="8309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C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2228CE9E-DB46-C271-FAC6-30D80F88B537}"/>
              </a:ext>
            </a:extLst>
          </p:cNvPr>
          <p:cNvSpPr/>
          <p:nvPr/>
        </p:nvSpPr>
        <p:spPr>
          <a:xfrm>
            <a:off x="4863626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6305166-3D6D-4F74-4BC4-370CC3A92B9E}"/>
              </a:ext>
            </a:extLst>
          </p:cNvPr>
          <p:cNvSpPr txBox="1"/>
          <p:nvPr/>
        </p:nvSpPr>
        <p:spPr>
          <a:xfrm>
            <a:off x="5083964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D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B9B2CE2-AE4E-2BD4-9D39-104620098107}"/>
              </a:ext>
            </a:extLst>
          </p:cNvPr>
          <p:cNvSpPr/>
          <p:nvPr/>
        </p:nvSpPr>
        <p:spPr>
          <a:xfrm>
            <a:off x="6347875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7B0049D-347C-396C-BB32-9E08694C4122}"/>
              </a:ext>
            </a:extLst>
          </p:cNvPr>
          <p:cNvSpPr txBox="1"/>
          <p:nvPr/>
        </p:nvSpPr>
        <p:spPr>
          <a:xfrm>
            <a:off x="6568213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E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238CA125-29DE-2648-22A9-22A91783CB85}"/>
              </a:ext>
            </a:extLst>
          </p:cNvPr>
          <p:cNvSpPr/>
          <p:nvPr/>
        </p:nvSpPr>
        <p:spPr>
          <a:xfrm>
            <a:off x="7751807" y="21389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58857F0-44F4-7D28-1CFC-23DB2A51CB43}"/>
              </a:ext>
            </a:extLst>
          </p:cNvPr>
          <p:cNvSpPr txBox="1"/>
          <p:nvPr/>
        </p:nvSpPr>
        <p:spPr>
          <a:xfrm>
            <a:off x="7972145" y="31068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F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7241432-9FAE-E03C-286D-147E154B78E6}"/>
              </a:ext>
            </a:extLst>
          </p:cNvPr>
          <p:cNvSpPr/>
          <p:nvPr/>
        </p:nvSpPr>
        <p:spPr>
          <a:xfrm>
            <a:off x="9155740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37A2752-0D9F-E34A-CEE4-E626E6DFFC71}"/>
              </a:ext>
            </a:extLst>
          </p:cNvPr>
          <p:cNvSpPr txBox="1"/>
          <p:nvPr/>
        </p:nvSpPr>
        <p:spPr>
          <a:xfrm>
            <a:off x="9376078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G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CF89B96-E776-2F42-0D61-C97C77ECD348}"/>
              </a:ext>
            </a:extLst>
          </p:cNvPr>
          <p:cNvSpPr/>
          <p:nvPr/>
        </p:nvSpPr>
        <p:spPr>
          <a:xfrm>
            <a:off x="10537161" y="21389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BF5D559-FD99-3344-954E-3C3757C79FA6}"/>
              </a:ext>
            </a:extLst>
          </p:cNvPr>
          <p:cNvSpPr txBox="1"/>
          <p:nvPr/>
        </p:nvSpPr>
        <p:spPr>
          <a:xfrm>
            <a:off x="10757499" y="31068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H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D059AFAC-AE09-C3CB-730C-5E1630FFD137}"/>
              </a:ext>
            </a:extLst>
          </p:cNvPr>
          <p:cNvSpPr/>
          <p:nvPr/>
        </p:nvSpPr>
        <p:spPr>
          <a:xfrm>
            <a:off x="238618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5C63366-C35B-5E76-EE56-AC1FDDDDA5F5}"/>
              </a:ext>
            </a:extLst>
          </p:cNvPr>
          <p:cNvSpPr txBox="1"/>
          <p:nvPr/>
        </p:nvSpPr>
        <p:spPr>
          <a:xfrm>
            <a:off x="566647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I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CB8DF5FE-E7F4-2B7E-85FA-DA87DD4EFA99}"/>
              </a:ext>
            </a:extLst>
          </p:cNvPr>
          <p:cNvSpPr/>
          <p:nvPr/>
        </p:nvSpPr>
        <p:spPr>
          <a:xfrm>
            <a:off x="1742739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0CA2EBD-1247-92F1-1572-79F2C6CF5067}"/>
              </a:ext>
            </a:extLst>
          </p:cNvPr>
          <p:cNvSpPr txBox="1"/>
          <p:nvPr/>
        </p:nvSpPr>
        <p:spPr>
          <a:xfrm>
            <a:off x="2028294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J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9BF9E10D-4CBA-A542-A134-431C1789D0EB}"/>
              </a:ext>
            </a:extLst>
          </p:cNvPr>
          <p:cNvSpPr/>
          <p:nvPr/>
        </p:nvSpPr>
        <p:spPr>
          <a:xfrm>
            <a:off x="324686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47D80C4-D3E4-E619-BF99-68B04AB5F781}"/>
              </a:ext>
            </a:extLst>
          </p:cNvPr>
          <p:cNvSpPr txBox="1"/>
          <p:nvPr/>
        </p:nvSpPr>
        <p:spPr>
          <a:xfrm>
            <a:off x="346719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K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7FEF19B6-2BED-8B16-A66E-3B2005E641DB}"/>
              </a:ext>
            </a:extLst>
          </p:cNvPr>
          <p:cNvSpPr/>
          <p:nvPr/>
        </p:nvSpPr>
        <p:spPr>
          <a:xfrm>
            <a:off x="4863626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A031C4A-D40A-3675-D495-1D98EA6EFC51}"/>
              </a:ext>
            </a:extLst>
          </p:cNvPr>
          <p:cNvSpPr txBox="1"/>
          <p:nvPr/>
        </p:nvSpPr>
        <p:spPr>
          <a:xfrm>
            <a:off x="5083964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L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71F12438-C95C-23C2-2BDE-C3D2F165042C}"/>
              </a:ext>
            </a:extLst>
          </p:cNvPr>
          <p:cNvSpPr/>
          <p:nvPr/>
        </p:nvSpPr>
        <p:spPr>
          <a:xfrm>
            <a:off x="6347875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AC83B0-650D-B4CD-943F-5787F463BD5E}"/>
              </a:ext>
            </a:extLst>
          </p:cNvPr>
          <p:cNvSpPr txBox="1"/>
          <p:nvPr/>
        </p:nvSpPr>
        <p:spPr>
          <a:xfrm>
            <a:off x="6480392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M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24E8E114-0D70-08D2-5F7A-AB1AC7F716DB}"/>
              </a:ext>
            </a:extLst>
          </p:cNvPr>
          <p:cNvSpPr/>
          <p:nvPr/>
        </p:nvSpPr>
        <p:spPr>
          <a:xfrm>
            <a:off x="777839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2438184-F447-BCF8-8EA8-08E5B15878BB}"/>
              </a:ext>
            </a:extLst>
          </p:cNvPr>
          <p:cNvSpPr txBox="1"/>
          <p:nvPr/>
        </p:nvSpPr>
        <p:spPr>
          <a:xfrm>
            <a:off x="799872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N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0EB212D0-C3FC-7318-E91B-6DB7ABA1F2B7}"/>
              </a:ext>
            </a:extLst>
          </p:cNvPr>
          <p:cNvSpPr/>
          <p:nvPr/>
        </p:nvSpPr>
        <p:spPr>
          <a:xfrm>
            <a:off x="915574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8080176-3F02-2005-A4FA-A9B0A128BEF7}"/>
              </a:ext>
            </a:extLst>
          </p:cNvPr>
          <p:cNvSpPr txBox="1"/>
          <p:nvPr/>
        </p:nvSpPr>
        <p:spPr>
          <a:xfrm>
            <a:off x="937607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O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829756C6-B3E5-98AC-85AF-DF113640D3C4}"/>
              </a:ext>
            </a:extLst>
          </p:cNvPr>
          <p:cNvSpPr/>
          <p:nvPr/>
        </p:nvSpPr>
        <p:spPr>
          <a:xfrm>
            <a:off x="10559673" y="1657188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A5BECBF-331B-43E8-6EB5-DCF1A315641E}"/>
              </a:ext>
            </a:extLst>
          </p:cNvPr>
          <p:cNvSpPr txBox="1"/>
          <p:nvPr/>
        </p:nvSpPr>
        <p:spPr>
          <a:xfrm>
            <a:off x="10780011" y="1753974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P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E5F78756-95AB-D937-4FFC-AEB17F7529C8}"/>
              </a:ext>
            </a:extLst>
          </p:cNvPr>
          <p:cNvSpPr/>
          <p:nvPr/>
        </p:nvSpPr>
        <p:spPr>
          <a:xfrm>
            <a:off x="238618" y="308400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C08FACC-916F-3552-A9C3-F244C3FFCC6A}"/>
              </a:ext>
            </a:extLst>
          </p:cNvPr>
          <p:cNvSpPr txBox="1"/>
          <p:nvPr/>
        </p:nvSpPr>
        <p:spPr>
          <a:xfrm>
            <a:off x="405582" y="3172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Q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6CA72066-1153-8EBC-415E-C387DA4B11F7}"/>
              </a:ext>
            </a:extLst>
          </p:cNvPr>
          <p:cNvSpPr/>
          <p:nvPr/>
        </p:nvSpPr>
        <p:spPr>
          <a:xfrm>
            <a:off x="1742739" y="308400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C08860A-E803-80CD-1CFB-C9C57AEBE9E2}"/>
              </a:ext>
            </a:extLst>
          </p:cNvPr>
          <p:cNvSpPr txBox="1"/>
          <p:nvPr/>
        </p:nvSpPr>
        <p:spPr>
          <a:xfrm>
            <a:off x="1963077" y="318078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R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5A2A68B5-3BFE-5F8E-E9E3-ACB602475E82}"/>
              </a:ext>
            </a:extLst>
          </p:cNvPr>
          <p:cNvSpPr/>
          <p:nvPr/>
        </p:nvSpPr>
        <p:spPr>
          <a:xfrm>
            <a:off x="3246860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BD4A2D8-763C-DC20-DDF4-05CB7FBE2324}"/>
              </a:ext>
            </a:extLst>
          </p:cNvPr>
          <p:cNvSpPr txBox="1"/>
          <p:nvPr/>
        </p:nvSpPr>
        <p:spPr>
          <a:xfrm>
            <a:off x="3523519" y="3185737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S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073397AC-6AA1-3020-1A97-37F25E06245D}"/>
              </a:ext>
            </a:extLst>
          </p:cNvPr>
          <p:cNvSpPr/>
          <p:nvPr/>
        </p:nvSpPr>
        <p:spPr>
          <a:xfrm>
            <a:off x="4863626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1571DB2-FA3B-A9F2-F966-8AD70D2275A4}"/>
              </a:ext>
            </a:extLst>
          </p:cNvPr>
          <p:cNvSpPr txBox="1"/>
          <p:nvPr/>
        </p:nvSpPr>
        <p:spPr>
          <a:xfrm>
            <a:off x="5101128" y="3172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 err="1"/>
              <a:t>T</a:t>
            </a:r>
            <a:endParaRPr lang="fr-FR" sz="4800" dirty="0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4629764C-D560-2986-ABA8-0127FC9C838D}"/>
              </a:ext>
            </a:extLst>
          </p:cNvPr>
          <p:cNvSpPr/>
          <p:nvPr/>
        </p:nvSpPr>
        <p:spPr>
          <a:xfrm>
            <a:off x="6347875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0683CE5-D656-EF02-0E06-E993548646D2}"/>
              </a:ext>
            </a:extLst>
          </p:cNvPr>
          <p:cNvSpPr txBox="1"/>
          <p:nvPr/>
        </p:nvSpPr>
        <p:spPr>
          <a:xfrm>
            <a:off x="6558510" y="320103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U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062EB6F4-9A0F-D838-16D3-D68B0BB520DE}"/>
              </a:ext>
            </a:extLst>
          </p:cNvPr>
          <p:cNvSpPr/>
          <p:nvPr/>
        </p:nvSpPr>
        <p:spPr>
          <a:xfrm>
            <a:off x="7778390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50495BBD-A774-D3A8-DE0C-BBA686111344}"/>
              </a:ext>
            </a:extLst>
          </p:cNvPr>
          <p:cNvSpPr txBox="1"/>
          <p:nvPr/>
        </p:nvSpPr>
        <p:spPr>
          <a:xfrm>
            <a:off x="7998728" y="317637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V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6AB914F6-EC2B-59BC-A67A-AB5A82538E5F}"/>
              </a:ext>
            </a:extLst>
          </p:cNvPr>
          <p:cNvSpPr/>
          <p:nvPr/>
        </p:nvSpPr>
        <p:spPr>
          <a:xfrm>
            <a:off x="9058831" y="312245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45C79FB6-EA49-A309-5520-5FB93F7D2C74}"/>
              </a:ext>
            </a:extLst>
          </p:cNvPr>
          <p:cNvSpPr txBox="1"/>
          <p:nvPr/>
        </p:nvSpPr>
        <p:spPr>
          <a:xfrm>
            <a:off x="9208905" y="321923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W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D9E736FC-C8A0-6AAF-9517-6FA52E047A7C}"/>
              </a:ext>
            </a:extLst>
          </p:cNvPr>
          <p:cNvSpPr/>
          <p:nvPr/>
        </p:nvSpPr>
        <p:spPr>
          <a:xfrm>
            <a:off x="10725743" y="312245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6F6FB5D9-150F-2378-3813-AEA93866D877}"/>
              </a:ext>
            </a:extLst>
          </p:cNvPr>
          <p:cNvSpPr txBox="1"/>
          <p:nvPr/>
        </p:nvSpPr>
        <p:spPr>
          <a:xfrm>
            <a:off x="10977835" y="321151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Y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05B26747-1863-D0E6-05F3-B0B50D0BBE38}"/>
              </a:ext>
            </a:extLst>
          </p:cNvPr>
          <p:cNvSpPr/>
          <p:nvPr/>
        </p:nvSpPr>
        <p:spPr>
          <a:xfrm>
            <a:off x="128924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EEF73CBC-CF85-DEED-DE42-F355733511A4}"/>
              </a:ext>
            </a:extLst>
          </p:cNvPr>
          <p:cNvSpPr txBox="1"/>
          <p:nvPr/>
        </p:nvSpPr>
        <p:spPr>
          <a:xfrm>
            <a:off x="381912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Z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C5A14601-79A6-B8FD-75B9-E53639DCB3D6}"/>
              </a:ext>
            </a:extLst>
          </p:cNvPr>
          <p:cNvSpPr/>
          <p:nvPr/>
        </p:nvSpPr>
        <p:spPr>
          <a:xfrm>
            <a:off x="1742739" y="450639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2667A01-8949-E9D7-F12D-2796A5C99905}"/>
              </a:ext>
            </a:extLst>
          </p:cNvPr>
          <p:cNvSpPr txBox="1"/>
          <p:nvPr/>
        </p:nvSpPr>
        <p:spPr>
          <a:xfrm>
            <a:off x="1963077" y="460318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3C39BB6E-153B-C1F7-5943-FB08B0AA8B16}"/>
              </a:ext>
            </a:extLst>
          </p:cNvPr>
          <p:cNvSpPr/>
          <p:nvPr/>
        </p:nvSpPr>
        <p:spPr>
          <a:xfrm>
            <a:off x="324686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322689D1-7E7F-E676-D938-00033FBD9218}"/>
              </a:ext>
            </a:extLst>
          </p:cNvPr>
          <p:cNvSpPr txBox="1"/>
          <p:nvPr/>
        </p:nvSpPr>
        <p:spPr>
          <a:xfrm>
            <a:off x="346719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E7438DC0-E603-2F1E-FDAA-F212F546003A}"/>
              </a:ext>
            </a:extLst>
          </p:cNvPr>
          <p:cNvSpPr/>
          <p:nvPr/>
        </p:nvSpPr>
        <p:spPr>
          <a:xfrm>
            <a:off x="4863626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DAF1204-FEE7-FA68-FA87-8177F645D46C}"/>
              </a:ext>
            </a:extLst>
          </p:cNvPr>
          <p:cNvSpPr txBox="1"/>
          <p:nvPr/>
        </p:nvSpPr>
        <p:spPr>
          <a:xfrm>
            <a:off x="5083964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C923107B-1790-99E6-8044-762E9C4B9E68}"/>
              </a:ext>
            </a:extLst>
          </p:cNvPr>
          <p:cNvSpPr/>
          <p:nvPr/>
        </p:nvSpPr>
        <p:spPr>
          <a:xfrm>
            <a:off x="6347875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F2467D-405D-0661-8DB8-2AA5D264DB7D}"/>
              </a:ext>
            </a:extLst>
          </p:cNvPr>
          <p:cNvSpPr txBox="1"/>
          <p:nvPr/>
        </p:nvSpPr>
        <p:spPr>
          <a:xfrm>
            <a:off x="6568213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977E612B-E61B-64E8-5FD7-B7B9FF3AB335}"/>
              </a:ext>
            </a:extLst>
          </p:cNvPr>
          <p:cNvSpPr/>
          <p:nvPr/>
        </p:nvSpPr>
        <p:spPr>
          <a:xfrm>
            <a:off x="777839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0375CDCA-5504-9F1C-4641-ED1D75382B05}"/>
              </a:ext>
            </a:extLst>
          </p:cNvPr>
          <p:cNvSpPr txBox="1"/>
          <p:nvPr/>
        </p:nvSpPr>
        <p:spPr>
          <a:xfrm>
            <a:off x="799872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489A4D05-9870-E0BD-F57E-15859526535E}"/>
              </a:ext>
            </a:extLst>
          </p:cNvPr>
          <p:cNvSpPr/>
          <p:nvPr/>
        </p:nvSpPr>
        <p:spPr>
          <a:xfrm>
            <a:off x="915574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FB2F6C0-533E-DDC9-3AE0-88BEF903685C}"/>
              </a:ext>
            </a:extLst>
          </p:cNvPr>
          <p:cNvSpPr txBox="1"/>
          <p:nvPr/>
        </p:nvSpPr>
        <p:spPr>
          <a:xfrm>
            <a:off x="937607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939869DD-9495-9E74-60C4-62BC384CD777}"/>
              </a:ext>
            </a:extLst>
          </p:cNvPr>
          <p:cNvSpPr/>
          <p:nvPr/>
        </p:nvSpPr>
        <p:spPr>
          <a:xfrm>
            <a:off x="10559673" y="450639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BC190C7C-8214-123F-26C8-05F1B08505F0}"/>
              </a:ext>
            </a:extLst>
          </p:cNvPr>
          <p:cNvSpPr txBox="1"/>
          <p:nvPr/>
        </p:nvSpPr>
        <p:spPr>
          <a:xfrm>
            <a:off x="10780011" y="460318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4E70B0F4-98BA-F3D4-CC75-E154B5E393CD}"/>
              </a:ext>
            </a:extLst>
          </p:cNvPr>
          <p:cNvSpPr/>
          <p:nvPr/>
        </p:nvSpPr>
        <p:spPr>
          <a:xfrm>
            <a:off x="238618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BDFEDC05-C5A1-8618-DF4B-9B1A788DA5F2}"/>
              </a:ext>
            </a:extLst>
          </p:cNvPr>
          <p:cNvSpPr txBox="1"/>
          <p:nvPr/>
        </p:nvSpPr>
        <p:spPr>
          <a:xfrm>
            <a:off x="458956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AFD2BD62-786D-35EA-0912-0CAA526CD909}"/>
              </a:ext>
            </a:extLst>
          </p:cNvPr>
          <p:cNvSpPr/>
          <p:nvPr/>
        </p:nvSpPr>
        <p:spPr>
          <a:xfrm>
            <a:off x="1742739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5617DBF6-FA32-13E7-A0FB-B370BB306ADD}"/>
              </a:ext>
            </a:extLst>
          </p:cNvPr>
          <p:cNvSpPr txBox="1"/>
          <p:nvPr/>
        </p:nvSpPr>
        <p:spPr>
          <a:xfrm>
            <a:off x="1963077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D6EA77DF-443B-81F5-9D37-D14B8D4DE85C}"/>
              </a:ext>
            </a:extLst>
          </p:cNvPr>
          <p:cNvSpPr/>
          <p:nvPr/>
        </p:nvSpPr>
        <p:spPr>
          <a:xfrm>
            <a:off x="324686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73BD6EAC-8912-68DD-92DA-19E816BECED4}"/>
              </a:ext>
            </a:extLst>
          </p:cNvPr>
          <p:cNvSpPr txBox="1"/>
          <p:nvPr/>
        </p:nvSpPr>
        <p:spPr>
          <a:xfrm>
            <a:off x="346719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DC6DF470-8A20-0172-3203-B3F034B7EF9B}"/>
              </a:ext>
            </a:extLst>
          </p:cNvPr>
          <p:cNvSpPr/>
          <p:nvPr/>
        </p:nvSpPr>
        <p:spPr>
          <a:xfrm>
            <a:off x="4863626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06A9863-9C85-96A7-1239-FA0740E1A4B5}"/>
              </a:ext>
            </a:extLst>
          </p:cNvPr>
          <p:cNvSpPr txBox="1"/>
          <p:nvPr/>
        </p:nvSpPr>
        <p:spPr>
          <a:xfrm>
            <a:off x="5083964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D10B307-39E0-F2AE-E8F0-E78F4CC76966}"/>
              </a:ext>
            </a:extLst>
          </p:cNvPr>
          <p:cNvSpPr/>
          <p:nvPr/>
        </p:nvSpPr>
        <p:spPr>
          <a:xfrm>
            <a:off x="6347875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FB55C220-6C59-E538-B535-7EDB633C4F86}"/>
              </a:ext>
            </a:extLst>
          </p:cNvPr>
          <p:cNvSpPr txBox="1"/>
          <p:nvPr/>
        </p:nvSpPr>
        <p:spPr>
          <a:xfrm>
            <a:off x="6568213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A9284024-4D60-5D04-8E88-433D965E38AA}"/>
              </a:ext>
            </a:extLst>
          </p:cNvPr>
          <p:cNvSpPr/>
          <p:nvPr/>
        </p:nvSpPr>
        <p:spPr>
          <a:xfrm>
            <a:off x="777839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E9D47FC6-6355-9A86-D6AA-137BE74AAD0F}"/>
              </a:ext>
            </a:extLst>
          </p:cNvPr>
          <p:cNvSpPr txBox="1"/>
          <p:nvPr/>
        </p:nvSpPr>
        <p:spPr>
          <a:xfrm>
            <a:off x="799872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5CF7A213-C851-149C-D9DB-95007F0C9EA1}"/>
              </a:ext>
            </a:extLst>
          </p:cNvPr>
          <p:cNvSpPr/>
          <p:nvPr/>
        </p:nvSpPr>
        <p:spPr>
          <a:xfrm>
            <a:off x="915574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757D5832-7310-B0AF-7644-75F280683F7D}"/>
              </a:ext>
            </a:extLst>
          </p:cNvPr>
          <p:cNvSpPr txBox="1"/>
          <p:nvPr/>
        </p:nvSpPr>
        <p:spPr>
          <a:xfrm>
            <a:off x="937607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1F59ABD0-171B-41D8-7DAB-A285F56966E6}"/>
              </a:ext>
            </a:extLst>
          </p:cNvPr>
          <p:cNvSpPr/>
          <p:nvPr/>
        </p:nvSpPr>
        <p:spPr>
          <a:xfrm>
            <a:off x="10559673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B386963-1589-EB92-5A23-786EC5CA9B46}"/>
              </a:ext>
            </a:extLst>
          </p:cNvPr>
          <p:cNvSpPr txBox="1"/>
          <p:nvPr/>
        </p:nvSpPr>
        <p:spPr>
          <a:xfrm>
            <a:off x="10780011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4724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3983739-750A-6784-F8B2-383934A171E7}"/>
              </a:ext>
            </a:extLst>
          </p:cNvPr>
          <p:cNvSpPr/>
          <p:nvPr/>
        </p:nvSpPr>
        <p:spPr>
          <a:xfrm>
            <a:off x="238618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73C0A5-71F7-8C0C-F460-6F28050DED49}"/>
              </a:ext>
            </a:extLst>
          </p:cNvPr>
          <p:cNvSpPr txBox="1"/>
          <p:nvPr/>
        </p:nvSpPr>
        <p:spPr>
          <a:xfrm>
            <a:off x="458956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E07B3FE-B3FB-23AE-8581-EDF6DEBB166E}"/>
              </a:ext>
            </a:extLst>
          </p:cNvPr>
          <p:cNvSpPr/>
          <p:nvPr/>
        </p:nvSpPr>
        <p:spPr>
          <a:xfrm>
            <a:off x="1742739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8A9E47-7A65-7F34-95D6-F3AEBE86996F}"/>
              </a:ext>
            </a:extLst>
          </p:cNvPr>
          <p:cNvSpPr txBox="1"/>
          <p:nvPr/>
        </p:nvSpPr>
        <p:spPr>
          <a:xfrm>
            <a:off x="1963077" y="318321"/>
            <a:ext cx="539827" cy="8309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B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FC84AAC-D862-A11A-6B48-7E04470F8F49}"/>
              </a:ext>
            </a:extLst>
          </p:cNvPr>
          <p:cNvSpPr/>
          <p:nvPr/>
        </p:nvSpPr>
        <p:spPr>
          <a:xfrm>
            <a:off x="3246860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F5A48E1-A329-7709-21DB-E5E218821CF8}"/>
              </a:ext>
            </a:extLst>
          </p:cNvPr>
          <p:cNvSpPr txBox="1"/>
          <p:nvPr/>
        </p:nvSpPr>
        <p:spPr>
          <a:xfrm>
            <a:off x="3467198" y="318321"/>
            <a:ext cx="539827" cy="8309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C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2228CE9E-DB46-C271-FAC6-30D80F88B537}"/>
              </a:ext>
            </a:extLst>
          </p:cNvPr>
          <p:cNvSpPr/>
          <p:nvPr/>
        </p:nvSpPr>
        <p:spPr>
          <a:xfrm>
            <a:off x="4863626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6305166-3D6D-4F74-4BC4-370CC3A92B9E}"/>
              </a:ext>
            </a:extLst>
          </p:cNvPr>
          <p:cNvSpPr txBox="1"/>
          <p:nvPr/>
        </p:nvSpPr>
        <p:spPr>
          <a:xfrm>
            <a:off x="5083964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D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B9B2CE2-AE4E-2BD4-9D39-104620098107}"/>
              </a:ext>
            </a:extLst>
          </p:cNvPr>
          <p:cNvSpPr/>
          <p:nvPr/>
        </p:nvSpPr>
        <p:spPr>
          <a:xfrm>
            <a:off x="6347875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7B0049D-347C-396C-BB32-9E08694C4122}"/>
              </a:ext>
            </a:extLst>
          </p:cNvPr>
          <p:cNvSpPr txBox="1"/>
          <p:nvPr/>
        </p:nvSpPr>
        <p:spPr>
          <a:xfrm>
            <a:off x="6568213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E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238CA125-29DE-2648-22A9-22A91783CB85}"/>
              </a:ext>
            </a:extLst>
          </p:cNvPr>
          <p:cNvSpPr/>
          <p:nvPr/>
        </p:nvSpPr>
        <p:spPr>
          <a:xfrm>
            <a:off x="7751807" y="21389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58857F0-44F4-7D28-1CFC-23DB2A51CB43}"/>
              </a:ext>
            </a:extLst>
          </p:cNvPr>
          <p:cNvSpPr txBox="1"/>
          <p:nvPr/>
        </p:nvSpPr>
        <p:spPr>
          <a:xfrm>
            <a:off x="7972145" y="31068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F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7241432-9FAE-E03C-286D-147E154B78E6}"/>
              </a:ext>
            </a:extLst>
          </p:cNvPr>
          <p:cNvSpPr/>
          <p:nvPr/>
        </p:nvSpPr>
        <p:spPr>
          <a:xfrm>
            <a:off x="9155740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37A2752-0D9F-E34A-CEE4-E626E6DFFC71}"/>
              </a:ext>
            </a:extLst>
          </p:cNvPr>
          <p:cNvSpPr txBox="1"/>
          <p:nvPr/>
        </p:nvSpPr>
        <p:spPr>
          <a:xfrm>
            <a:off x="9376078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G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CF89B96-E776-2F42-0D61-C97C77ECD348}"/>
              </a:ext>
            </a:extLst>
          </p:cNvPr>
          <p:cNvSpPr/>
          <p:nvPr/>
        </p:nvSpPr>
        <p:spPr>
          <a:xfrm>
            <a:off x="10537161" y="21389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BF5D559-FD99-3344-954E-3C3757C79FA6}"/>
              </a:ext>
            </a:extLst>
          </p:cNvPr>
          <p:cNvSpPr txBox="1"/>
          <p:nvPr/>
        </p:nvSpPr>
        <p:spPr>
          <a:xfrm>
            <a:off x="10757499" y="31068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H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D059AFAC-AE09-C3CB-730C-5E1630FFD137}"/>
              </a:ext>
            </a:extLst>
          </p:cNvPr>
          <p:cNvSpPr/>
          <p:nvPr/>
        </p:nvSpPr>
        <p:spPr>
          <a:xfrm>
            <a:off x="238618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5C63366-C35B-5E76-EE56-AC1FDDDDA5F5}"/>
              </a:ext>
            </a:extLst>
          </p:cNvPr>
          <p:cNvSpPr txBox="1"/>
          <p:nvPr/>
        </p:nvSpPr>
        <p:spPr>
          <a:xfrm>
            <a:off x="566647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I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CB8DF5FE-E7F4-2B7E-85FA-DA87DD4EFA99}"/>
              </a:ext>
            </a:extLst>
          </p:cNvPr>
          <p:cNvSpPr/>
          <p:nvPr/>
        </p:nvSpPr>
        <p:spPr>
          <a:xfrm>
            <a:off x="1742739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0CA2EBD-1247-92F1-1572-79F2C6CF5067}"/>
              </a:ext>
            </a:extLst>
          </p:cNvPr>
          <p:cNvSpPr txBox="1"/>
          <p:nvPr/>
        </p:nvSpPr>
        <p:spPr>
          <a:xfrm>
            <a:off x="2028294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J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9BF9E10D-4CBA-A542-A134-431C1789D0EB}"/>
              </a:ext>
            </a:extLst>
          </p:cNvPr>
          <p:cNvSpPr/>
          <p:nvPr/>
        </p:nvSpPr>
        <p:spPr>
          <a:xfrm>
            <a:off x="324686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47D80C4-D3E4-E619-BF99-68B04AB5F781}"/>
              </a:ext>
            </a:extLst>
          </p:cNvPr>
          <p:cNvSpPr txBox="1"/>
          <p:nvPr/>
        </p:nvSpPr>
        <p:spPr>
          <a:xfrm>
            <a:off x="346719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K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7FEF19B6-2BED-8B16-A66E-3B2005E641DB}"/>
              </a:ext>
            </a:extLst>
          </p:cNvPr>
          <p:cNvSpPr/>
          <p:nvPr/>
        </p:nvSpPr>
        <p:spPr>
          <a:xfrm>
            <a:off x="4863626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A031C4A-D40A-3675-D495-1D98EA6EFC51}"/>
              </a:ext>
            </a:extLst>
          </p:cNvPr>
          <p:cNvSpPr txBox="1"/>
          <p:nvPr/>
        </p:nvSpPr>
        <p:spPr>
          <a:xfrm>
            <a:off x="5083964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L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71F12438-C95C-23C2-2BDE-C3D2F165042C}"/>
              </a:ext>
            </a:extLst>
          </p:cNvPr>
          <p:cNvSpPr/>
          <p:nvPr/>
        </p:nvSpPr>
        <p:spPr>
          <a:xfrm>
            <a:off x="6347875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AC83B0-650D-B4CD-943F-5787F463BD5E}"/>
              </a:ext>
            </a:extLst>
          </p:cNvPr>
          <p:cNvSpPr txBox="1"/>
          <p:nvPr/>
        </p:nvSpPr>
        <p:spPr>
          <a:xfrm>
            <a:off x="6480392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M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24E8E114-0D70-08D2-5F7A-AB1AC7F716DB}"/>
              </a:ext>
            </a:extLst>
          </p:cNvPr>
          <p:cNvSpPr/>
          <p:nvPr/>
        </p:nvSpPr>
        <p:spPr>
          <a:xfrm>
            <a:off x="777839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2438184-F447-BCF8-8EA8-08E5B15878BB}"/>
              </a:ext>
            </a:extLst>
          </p:cNvPr>
          <p:cNvSpPr txBox="1"/>
          <p:nvPr/>
        </p:nvSpPr>
        <p:spPr>
          <a:xfrm>
            <a:off x="799872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N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0EB212D0-C3FC-7318-E91B-6DB7ABA1F2B7}"/>
              </a:ext>
            </a:extLst>
          </p:cNvPr>
          <p:cNvSpPr/>
          <p:nvPr/>
        </p:nvSpPr>
        <p:spPr>
          <a:xfrm>
            <a:off x="915574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8080176-3F02-2005-A4FA-A9B0A128BEF7}"/>
              </a:ext>
            </a:extLst>
          </p:cNvPr>
          <p:cNvSpPr txBox="1"/>
          <p:nvPr/>
        </p:nvSpPr>
        <p:spPr>
          <a:xfrm>
            <a:off x="937607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O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829756C6-B3E5-98AC-85AF-DF113640D3C4}"/>
              </a:ext>
            </a:extLst>
          </p:cNvPr>
          <p:cNvSpPr/>
          <p:nvPr/>
        </p:nvSpPr>
        <p:spPr>
          <a:xfrm>
            <a:off x="10559673" y="1657188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A5BECBF-331B-43E8-6EB5-DCF1A315641E}"/>
              </a:ext>
            </a:extLst>
          </p:cNvPr>
          <p:cNvSpPr txBox="1"/>
          <p:nvPr/>
        </p:nvSpPr>
        <p:spPr>
          <a:xfrm>
            <a:off x="10780011" y="1753974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P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E5F78756-95AB-D937-4FFC-AEB17F7529C8}"/>
              </a:ext>
            </a:extLst>
          </p:cNvPr>
          <p:cNvSpPr/>
          <p:nvPr/>
        </p:nvSpPr>
        <p:spPr>
          <a:xfrm>
            <a:off x="238618" y="308400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C08FACC-916F-3552-A9C3-F244C3FFCC6A}"/>
              </a:ext>
            </a:extLst>
          </p:cNvPr>
          <p:cNvSpPr txBox="1"/>
          <p:nvPr/>
        </p:nvSpPr>
        <p:spPr>
          <a:xfrm>
            <a:off x="405582" y="3172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Q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6CA72066-1153-8EBC-415E-C387DA4B11F7}"/>
              </a:ext>
            </a:extLst>
          </p:cNvPr>
          <p:cNvSpPr/>
          <p:nvPr/>
        </p:nvSpPr>
        <p:spPr>
          <a:xfrm>
            <a:off x="1742739" y="308400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C08860A-E803-80CD-1CFB-C9C57AEBE9E2}"/>
              </a:ext>
            </a:extLst>
          </p:cNvPr>
          <p:cNvSpPr txBox="1"/>
          <p:nvPr/>
        </p:nvSpPr>
        <p:spPr>
          <a:xfrm>
            <a:off x="1963077" y="318078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R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5A2A68B5-3BFE-5F8E-E9E3-ACB602475E82}"/>
              </a:ext>
            </a:extLst>
          </p:cNvPr>
          <p:cNvSpPr/>
          <p:nvPr/>
        </p:nvSpPr>
        <p:spPr>
          <a:xfrm>
            <a:off x="3246860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BD4A2D8-763C-DC20-DDF4-05CB7FBE2324}"/>
              </a:ext>
            </a:extLst>
          </p:cNvPr>
          <p:cNvSpPr txBox="1"/>
          <p:nvPr/>
        </p:nvSpPr>
        <p:spPr>
          <a:xfrm>
            <a:off x="3523519" y="3185737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S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073397AC-6AA1-3020-1A97-37F25E06245D}"/>
              </a:ext>
            </a:extLst>
          </p:cNvPr>
          <p:cNvSpPr/>
          <p:nvPr/>
        </p:nvSpPr>
        <p:spPr>
          <a:xfrm>
            <a:off x="4863626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1571DB2-FA3B-A9F2-F966-8AD70D2275A4}"/>
              </a:ext>
            </a:extLst>
          </p:cNvPr>
          <p:cNvSpPr txBox="1"/>
          <p:nvPr/>
        </p:nvSpPr>
        <p:spPr>
          <a:xfrm>
            <a:off x="5101128" y="3172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 err="1"/>
              <a:t>T</a:t>
            </a:r>
            <a:endParaRPr lang="fr-FR" sz="4800" dirty="0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4629764C-D560-2986-ABA8-0127FC9C838D}"/>
              </a:ext>
            </a:extLst>
          </p:cNvPr>
          <p:cNvSpPr/>
          <p:nvPr/>
        </p:nvSpPr>
        <p:spPr>
          <a:xfrm>
            <a:off x="6347875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0683CE5-D656-EF02-0E06-E993548646D2}"/>
              </a:ext>
            </a:extLst>
          </p:cNvPr>
          <p:cNvSpPr txBox="1"/>
          <p:nvPr/>
        </p:nvSpPr>
        <p:spPr>
          <a:xfrm>
            <a:off x="6558510" y="320103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U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062EB6F4-9A0F-D838-16D3-D68B0BB520DE}"/>
              </a:ext>
            </a:extLst>
          </p:cNvPr>
          <p:cNvSpPr/>
          <p:nvPr/>
        </p:nvSpPr>
        <p:spPr>
          <a:xfrm>
            <a:off x="7778390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50495BBD-A774-D3A8-DE0C-BBA686111344}"/>
              </a:ext>
            </a:extLst>
          </p:cNvPr>
          <p:cNvSpPr txBox="1"/>
          <p:nvPr/>
        </p:nvSpPr>
        <p:spPr>
          <a:xfrm>
            <a:off x="7998728" y="317637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V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6AB914F6-EC2B-59BC-A67A-AB5A82538E5F}"/>
              </a:ext>
            </a:extLst>
          </p:cNvPr>
          <p:cNvSpPr/>
          <p:nvPr/>
        </p:nvSpPr>
        <p:spPr>
          <a:xfrm>
            <a:off x="9058831" y="312245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45C79FB6-EA49-A309-5520-5FB93F7D2C74}"/>
              </a:ext>
            </a:extLst>
          </p:cNvPr>
          <p:cNvSpPr txBox="1"/>
          <p:nvPr/>
        </p:nvSpPr>
        <p:spPr>
          <a:xfrm>
            <a:off x="9208905" y="321923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W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D9E736FC-C8A0-6AAF-9517-6FA52E047A7C}"/>
              </a:ext>
            </a:extLst>
          </p:cNvPr>
          <p:cNvSpPr/>
          <p:nvPr/>
        </p:nvSpPr>
        <p:spPr>
          <a:xfrm>
            <a:off x="10725743" y="312245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6F6FB5D9-150F-2378-3813-AEA93866D877}"/>
              </a:ext>
            </a:extLst>
          </p:cNvPr>
          <p:cNvSpPr txBox="1"/>
          <p:nvPr/>
        </p:nvSpPr>
        <p:spPr>
          <a:xfrm>
            <a:off x="10977835" y="321151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Y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05B26747-1863-D0E6-05F3-B0B50D0BBE38}"/>
              </a:ext>
            </a:extLst>
          </p:cNvPr>
          <p:cNvSpPr/>
          <p:nvPr/>
        </p:nvSpPr>
        <p:spPr>
          <a:xfrm>
            <a:off x="128924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EEF73CBC-CF85-DEED-DE42-F355733511A4}"/>
              </a:ext>
            </a:extLst>
          </p:cNvPr>
          <p:cNvSpPr txBox="1"/>
          <p:nvPr/>
        </p:nvSpPr>
        <p:spPr>
          <a:xfrm>
            <a:off x="381912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Z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C5A14601-79A6-B8FD-75B9-E53639DCB3D6}"/>
              </a:ext>
            </a:extLst>
          </p:cNvPr>
          <p:cNvSpPr/>
          <p:nvPr/>
        </p:nvSpPr>
        <p:spPr>
          <a:xfrm>
            <a:off x="1742739" y="450639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2667A01-8949-E9D7-F12D-2796A5C99905}"/>
              </a:ext>
            </a:extLst>
          </p:cNvPr>
          <p:cNvSpPr txBox="1"/>
          <p:nvPr/>
        </p:nvSpPr>
        <p:spPr>
          <a:xfrm>
            <a:off x="1963077" y="460318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3C39BB6E-153B-C1F7-5943-FB08B0AA8B16}"/>
              </a:ext>
            </a:extLst>
          </p:cNvPr>
          <p:cNvSpPr/>
          <p:nvPr/>
        </p:nvSpPr>
        <p:spPr>
          <a:xfrm>
            <a:off x="324686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322689D1-7E7F-E676-D938-00033FBD9218}"/>
              </a:ext>
            </a:extLst>
          </p:cNvPr>
          <p:cNvSpPr txBox="1"/>
          <p:nvPr/>
        </p:nvSpPr>
        <p:spPr>
          <a:xfrm>
            <a:off x="346719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E7438DC0-E603-2F1E-FDAA-F212F546003A}"/>
              </a:ext>
            </a:extLst>
          </p:cNvPr>
          <p:cNvSpPr/>
          <p:nvPr/>
        </p:nvSpPr>
        <p:spPr>
          <a:xfrm>
            <a:off x="4863626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DAF1204-FEE7-FA68-FA87-8177F645D46C}"/>
              </a:ext>
            </a:extLst>
          </p:cNvPr>
          <p:cNvSpPr txBox="1"/>
          <p:nvPr/>
        </p:nvSpPr>
        <p:spPr>
          <a:xfrm>
            <a:off x="5083964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C923107B-1790-99E6-8044-762E9C4B9E68}"/>
              </a:ext>
            </a:extLst>
          </p:cNvPr>
          <p:cNvSpPr/>
          <p:nvPr/>
        </p:nvSpPr>
        <p:spPr>
          <a:xfrm>
            <a:off x="6347875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F2467D-405D-0661-8DB8-2AA5D264DB7D}"/>
              </a:ext>
            </a:extLst>
          </p:cNvPr>
          <p:cNvSpPr txBox="1"/>
          <p:nvPr/>
        </p:nvSpPr>
        <p:spPr>
          <a:xfrm>
            <a:off x="6568213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977E612B-E61B-64E8-5FD7-B7B9FF3AB335}"/>
              </a:ext>
            </a:extLst>
          </p:cNvPr>
          <p:cNvSpPr/>
          <p:nvPr/>
        </p:nvSpPr>
        <p:spPr>
          <a:xfrm>
            <a:off x="777839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0375CDCA-5504-9F1C-4641-ED1D75382B05}"/>
              </a:ext>
            </a:extLst>
          </p:cNvPr>
          <p:cNvSpPr txBox="1"/>
          <p:nvPr/>
        </p:nvSpPr>
        <p:spPr>
          <a:xfrm>
            <a:off x="799872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489A4D05-9870-E0BD-F57E-15859526535E}"/>
              </a:ext>
            </a:extLst>
          </p:cNvPr>
          <p:cNvSpPr/>
          <p:nvPr/>
        </p:nvSpPr>
        <p:spPr>
          <a:xfrm>
            <a:off x="915574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FB2F6C0-533E-DDC9-3AE0-88BEF903685C}"/>
              </a:ext>
            </a:extLst>
          </p:cNvPr>
          <p:cNvSpPr txBox="1"/>
          <p:nvPr/>
        </p:nvSpPr>
        <p:spPr>
          <a:xfrm>
            <a:off x="937607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939869DD-9495-9E74-60C4-62BC384CD777}"/>
              </a:ext>
            </a:extLst>
          </p:cNvPr>
          <p:cNvSpPr/>
          <p:nvPr/>
        </p:nvSpPr>
        <p:spPr>
          <a:xfrm>
            <a:off x="10559673" y="450639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BC190C7C-8214-123F-26C8-05F1B08505F0}"/>
              </a:ext>
            </a:extLst>
          </p:cNvPr>
          <p:cNvSpPr txBox="1"/>
          <p:nvPr/>
        </p:nvSpPr>
        <p:spPr>
          <a:xfrm>
            <a:off x="10780011" y="460318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4E70B0F4-98BA-F3D4-CC75-E154B5E393CD}"/>
              </a:ext>
            </a:extLst>
          </p:cNvPr>
          <p:cNvSpPr/>
          <p:nvPr/>
        </p:nvSpPr>
        <p:spPr>
          <a:xfrm>
            <a:off x="238618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BDFEDC05-C5A1-8618-DF4B-9B1A788DA5F2}"/>
              </a:ext>
            </a:extLst>
          </p:cNvPr>
          <p:cNvSpPr txBox="1"/>
          <p:nvPr/>
        </p:nvSpPr>
        <p:spPr>
          <a:xfrm>
            <a:off x="458956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AFD2BD62-786D-35EA-0912-0CAA526CD909}"/>
              </a:ext>
            </a:extLst>
          </p:cNvPr>
          <p:cNvSpPr/>
          <p:nvPr/>
        </p:nvSpPr>
        <p:spPr>
          <a:xfrm>
            <a:off x="1742739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5617DBF6-FA32-13E7-A0FB-B370BB306ADD}"/>
              </a:ext>
            </a:extLst>
          </p:cNvPr>
          <p:cNvSpPr txBox="1"/>
          <p:nvPr/>
        </p:nvSpPr>
        <p:spPr>
          <a:xfrm>
            <a:off x="1963077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D6EA77DF-443B-81F5-9D37-D14B8D4DE85C}"/>
              </a:ext>
            </a:extLst>
          </p:cNvPr>
          <p:cNvSpPr/>
          <p:nvPr/>
        </p:nvSpPr>
        <p:spPr>
          <a:xfrm>
            <a:off x="324686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73BD6EAC-8912-68DD-92DA-19E816BECED4}"/>
              </a:ext>
            </a:extLst>
          </p:cNvPr>
          <p:cNvSpPr txBox="1"/>
          <p:nvPr/>
        </p:nvSpPr>
        <p:spPr>
          <a:xfrm>
            <a:off x="346719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DC6DF470-8A20-0172-3203-B3F034B7EF9B}"/>
              </a:ext>
            </a:extLst>
          </p:cNvPr>
          <p:cNvSpPr/>
          <p:nvPr/>
        </p:nvSpPr>
        <p:spPr>
          <a:xfrm>
            <a:off x="4863626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06A9863-9C85-96A7-1239-FA0740E1A4B5}"/>
              </a:ext>
            </a:extLst>
          </p:cNvPr>
          <p:cNvSpPr txBox="1"/>
          <p:nvPr/>
        </p:nvSpPr>
        <p:spPr>
          <a:xfrm>
            <a:off x="5083964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D10B307-39E0-F2AE-E8F0-E78F4CC76966}"/>
              </a:ext>
            </a:extLst>
          </p:cNvPr>
          <p:cNvSpPr/>
          <p:nvPr/>
        </p:nvSpPr>
        <p:spPr>
          <a:xfrm>
            <a:off x="6347875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FB55C220-6C59-E538-B535-7EDB633C4F86}"/>
              </a:ext>
            </a:extLst>
          </p:cNvPr>
          <p:cNvSpPr txBox="1"/>
          <p:nvPr/>
        </p:nvSpPr>
        <p:spPr>
          <a:xfrm>
            <a:off x="6568213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A9284024-4D60-5D04-8E88-433D965E38AA}"/>
              </a:ext>
            </a:extLst>
          </p:cNvPr>
          <p:cNvSpPr/>
          <p:nvPr/>
        </p:nvSpPr>
        <p:spPr>
          <a:xfrm>
            <a:off x="777839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E9D47FC6-6355-9A86-D6AA-137BE74AAD0F}"/>
              </a:ext>
            </a:extLst>
          </p:cNvPr>
          <p:cNvSpPr txBox="1"/>
          <p:nvPr/>
        </p:nvSpPr>
        <p:spPr>
          <a:xfrm>
            <a:off x="799872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5CF7A213-C851-149C-D9DB-95007F0C9EA1}"/>
              </a:ext>
            </a:extLst>
          </p:cNvPr>
          <p:cNvSpPr/>
          <p:nvPr/>
        </p:nvSpPr>
        <p:spPr>
          <a:xfrm>
            <a:off x="915574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757D5832-7310-B0AF-7644-75F280683F7D}"/>
              </a:ext>
            </a:extLst>
          </p:cNvPr>
          <p:cNvSpPr txBox="1"/>
          <p:nvPr/>
        </p:nvSpPr>
        <p:spPr>
          <a:xfrm>
            <a:off x="937607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1F59ABD0-171B-41D8-7DAB-A285F56966E6}"/>
              </a:ext>
            </a:extLst>
          </p:cNvPr>
          <p:cNvSpPr/>
          <p:nvPr/>
        </p:nvSpPr>
        <p:spPr>
          <a:xfrm>
            <a:off x="10559673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B386963-1589-EB92-5A23-786EC5CA9B46}"/>
              </a:ext>
            </a:extLst>
          </p:cNvPr>
          <p:cNvSpPr txBox="1"/>
          <p:nvPr/>
        </p:nvSpPr>
        <p:spPr>
          <a:xfrm>
            <a:off x="10780011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28738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3983739-750A-6784-F8B2-383934A171E7}"/>
              </a:ext>
            </a:extLst>
          </p:cNvPr>
          <p:cNvSpPr/>
          <p:nvPr/>
        </p:nvSpPr>
        <p:spPr>
          <a:xfrm>
            <a:off x="238618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73C0A5-71F7-8C0C-F460-6F28050DED49}"/>
              </a:ext>
            </a:extLst>
          </p:cNvPr>
          <p:cNvSpPr txBox="1"/>
          <p:nvPr/>
        </p:nvSpPr>
        <p:spPr>
          <a:xfrm>
            <a:off x="458956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E07B3FE-B3FB-23AE-8581-EDF6DEBB166E}"/>
              </a:ext>
            </a:extLst>
          </p:cNvPr>
          <p:cNvSpPr/>
          <p:nvPr/>
        </p:nvSpPr>
        <p:spPr>
          <a:xfrm>
            <a:off x="1742739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8A9E47-7A65-7F34-95D6-F3AEBE86996F}"/>
              </a:ext>
            </a:extLst>
          </p:cNvPr>
          <p:cNvSpPr txBox="1"/>
          <p:nvPr/>
        </p:nvSpPr>
        <p:spPr>
          <a:xfrm>
            <a:off x="1963077" y="318321"/>
            <a:ext cx="539827" cy="8309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B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FC84AAC-D862-A11A-6B48-7E04470F8F49}"/>
              </a:ext>
            </a:extLst>
          </p:cNvPr>
          <p:cNvSpPr/>
          <p:nvPr/>
        </p:nvSpPr>
        <p:spPr>
          <a:xfrm>
            <a:off x="3246860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F5A48E1-A329-7709-21DB-E5E218821CF8}"/>
              </a:ext>
            </a:extLst>
          </p:cNvPr>
          <p:cNvSpPr txBox="1"/>
          <p:nvPr/>
        </p:nvSpPr>
        <p:spPr>
          <a:xfrm>
            <a:off x="3467198" y="318321"/>
            <a:ext cx="539827" cy="8309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C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2228CE9E-DB46-C271-FAC6-30D80F88B537}"/>
              </a:ext>
            </a:extLst>
          </p:cNvPr>
          <p:cNvSpPr/>
          <p:nvPr/>
        </p:nvSpPr>
        <p:spPr>
          <a:xfrm>
            <a:off x="4863626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6305166-3D6D-4F74-4BC4-370CC3A92B9E}"/>
              </a:ext>
            </a:extLst>
          </p:cNvPr>
          <p:cNvSpPr txBox="1"/>
          <p:nvPr/>
        </p:nvSpPr>
        <p:spPr>
          <a:xfrm>
            <a:off x="5083964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D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B9B2CE2-AE4E-2BD4-9D39-104620098107}"/>
              </a:ext>
            </a:extLst>
          </p:cNvPr>
          <p:cNvSpPr/>
          <p:nvPr/>
        </p:nvSpPr>
        <p:spPr>
          <a:xfrm>
            <a:off x="6347875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7B0049D-347C-396C-BB32-9E08694C4122}"/>
              </a:ext>
            </a:extLst>
          </p:cNvPr>
          <p:cNvSpPr txBox="1"/>
          <p:nvPr/>
        </p:nvSpPr>
        <p:spPr>
          <a:xfrm>
            <a:off x="6568213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E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238CA125-29DE-2648-22A9-22A91783CB85}"/>
              </a:ext>
            </a:extLst>
          </p:cNvPr>
          <p:cNvSpPr/>
          <p:nvPr/>
        </p:nvSpPr>
        <p:spPr>
          <a:xfrm>
            <a:off x="7751807" y="21389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58857F0-44F4-7D28-1CFC-23DB2A51CB43}"/>
              </a:ext>
            </a:extLst>
          </p:cNvPr>
          <p:cNvSpPr txBox="1"/>
          <p:nvPr/>
        </p:nvSpPr>
        <p:spPr>
          <a:xfrm>
            <a:off x="7972145" y="31068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F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7241432-9FAE-E03C-286D-147E154B78E6}"/>
              </a:ext>
            </a:extLst>
          </p:cNvPr>
          <p:cNvSpPr/>
          <p:nvPr/>
        </p:nvSpPr>
        <p:spPr>
          <a:xfrm>
            <a:off x="9155740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37A2752-0D9F-E34A-CEE4-E626E6DFFC71}"/>
              </a:ext>
            </a:extLst>
          </p:cNvPr>
          <p:cNvSpPr txBox="1"/>
          <p:nvPr/>
        </p:nvSpPr>
        <p:spPr>
          <a:xfrm>
            <a:off x="9376078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G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CF89B96-E776-2F42-0D61-C97C77ECD348}"/>
              </a:ext>
            </a:extLst>
          </p:cNvPr>
          <p:cNvSpPr/>
          <p:nvPr/>
        </p:nvSpPr>
        <p:spPr>
          <a:xfrm>
            <a:off x="10537161" y="21389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BF5D559-FD99-3344-954E-3C3757C79FA6}"/>
              </a:ext>
            </a:extLst>
          </p:cNvPr>
          <p:cNvSpPr txBox="1"/>
          <p:nvPr/>
        </p:nvSpPr>
        <p:spPr>
          <a:xfrm>
            <a:off x="10757499" y="31068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H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D059AFAC-AE09-C3CB-730C-5E1630FFD137}"/>
              </a:ext>
            </a:extLst>
          </p:cNvPr>
          <p:cNvSpPr/>
          <p:nvPr/>
        </p:nvSpPr>
        <p:spPr>
          <a:xfrm>
            <a:off x="238618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5C63366-C35B-5E76-EE56-AC1FDDDDA5F5}"/>
              </a:ext>
            </a:extLst>
          </p:cNvPr>
          <p:cNvSpPr txBox="1"/>
          <p:nvPr/>
        </p:nvSpPr>
        <p:spPr>
          <a:xfrm>
            <a:off x="566647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I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CB8DF5FE-E7F4-2B7E-85FA-DA87DD4EFA99}"/>
              </a:ext>
            </a:extLst>
          </p:cNvPr>
          <p:cNvSpPr/>
          <p:nvPr/>
        </p:nvSpPr>
        <p:spPr>
          <a:xfrm>
            <a:off x="1742739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0CA2EBD-1247-92F1-1572-79F2C6CF5067}"/>
              </a:ext>
            </a:extLst>
          </p:cNvPr>
          <p:cNvSpPr txBox="1"/>
          <p:nvPr/>
        </p:nvSpPr>
        <p:spPr>
          <a:xfrm>
            <a:off x="2028294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J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9BF9E10D-4CBA-A542-A134-431C1789D0EB}"/>
              </a:ext>
            </a:extLst>
          </p:cNvPr>
          <p:cNvSpPr/>
          <p:nvPr/>
        </p:nvSpPr>
        <p:spPr>
          <a:xfrm>
            <a:off x="324686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47D80C4-D3E4-E619-BF99-68B04AB5F781}"/>
              </a:ext>
            </a:extLst>
          </p:cNvPr>
          <p:cNvSpPr txBox="1"/>
          <p:nvPr/>
        </p:nvSpPr>
        <p:spPr>
          <a:xfrm>
            <a:off x="346719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K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7FEF19B6-2BED-8B16-A66E-3B2005E641DB}"/>
              </a:ext>
            </a:extLst>
          </p:cNvPr>
          <p:cNvSpPr/>
          <p:nvPr/>
        </p:nvSpPr>
        <p:spPr>
          <a:xfrm>
            <a:off x="4863626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A031C4A-D40A-3675-D495-1D98EA6EFC51}"/>
              </a:ext>
            </a:extLst>
          </p:cNvPr>
          <p:cNvSpPr txBox="1"/>
          <p:nvPr/>
        </p:nvSpPr>
        <p:spPr>
          <a:xfrm>
            <a:off x="5083964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L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71F12438-C95C-23C2-2BDE-C3D2F165042C}"/>
              </a:ext>
            </a:extLst>
          </p:cNvPr>
          <p:cNvSpPr/>
          <p:nvPr/>
        </p:nvSpPr>
        <p:spPr>
          <a:xfrm>
            <a:off x="6347875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AC83B0-650D-B4CD-943F-5787F463BD5E}"/>
              </a:ext>
            </a:extLst>
          </p:cNvPr>
          <p:cNvSpPr txBox="1"/>
          <p:nvPr/>
        </p:nvSpPr>
        <p:spPr>
          <a:xfrm>
            <a:off x="6480392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M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24E8E114-0D70-08D2-5F7A-AB1AC7F716DB}"/>
              </a:ext>
            </a:extLst>
          </p:cNvPr>
          <p:cNvSpPr/>
          <p:nvPr/>
        </p:nvSpPr>
        <p:spPr>
          <a:xfrm>
            <a:off x="777839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2438184-F447-BCF8-8EA8-08E5B15878BB}"/>
              </a:ext>
            </a:extLst>
          </p:cNvPr>
          <p:cNvSpPr txBox="1"/>
          <p:nvPr/>
        </p:nvSpPr>
        <p:spPr>
          <a:xfrm>
            <a:off x="799872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N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0EB212D0-C3FC-7318-E91B-6DB7ABA1F2B7}"/>
              </a:ext>
            </a:extLst>
          </p:cNvPr>
          <p:cNvSpPr/>
          <p:nvPr/>
        </p:nvSpPr>
        <p:spPr>
          <a:xfrm>
            <a:off x="915574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8080176-3F02-2005-A4FA-A9B0A128BEF7}"/>
              </a:ext>
            </a:extLst>
          </p:cNvPr>
          <p:cNvSpPr txBox="1"/>
          <p:nvPr/>
        </p:nvSpPr>
        <p:spPr>
          <a:xfrm>
            <a:off x="937607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O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829756C6-B3E5-98AC-85AF-DF113640D3C4}"/>
              </a:ext>
            </a:extLst>
          </p:cNvPr>
          <p:cNvSpPr/>
          <p:nvPr/>
        </p:nvSpPr>
        <p:spPr>
          <a:xfrm>
            <a:off x="10559673" y="1657188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A5BECBF-331B-43E8-6EB5-DCF1A315641E}"/>
              </a:ext>
            </a:extLst>
          </p:cNvPr>
          <p:cNvSpPr txBox="1"/>
          <p:nvPr/>
        </p:nvSpPr>
        <p:spPr>
          <a:xfrm>
            <a:off x="10780011" y="1753974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P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E5F78756-95AB-D937-4FFC-AEB17F7529C8}"/>
              </a:ext>
            </a:extLst>
          </p:cNvPr>
          <p:cNvSpPr/>
          <p:nvPr/>
        </p:nvSpPr>
        <p:spPr>
          <a:xfrm>
            <a:off x="238618" y="308400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C08FACC-916F-3552-A9C3-F244C3FFCC6A}"/>
              </a:ext>
            </a:extLst>
          </p:cNvPr>
          <p:cNvSpPr txBox="1"/>
          <p:nvPr/>
        </p:nvSpPr>
        <p:spPr>
          <a:xfrm>
            <a:off x="405582" y="3172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Q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6CA72066-1153-8EBC-415E-C387DA4B11F7}"/>
              </a:ext>
            </a:extLst>
          </p:cNvPr>
          <p:cNvSpPr/>
          <p:nvPr/>
        </p:nvSpPr>
        <p:spPr>
          <a:xfrm>
            <a:off x="1742739" y="308400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C08860A-E803-80CD-1CFB-C9C57AEBE9E2}"/>
              </a:ext>
            </a:extLst>
          </p:cNvPr>
          <p:cNvSpPr txBox="1"/>
          <p:nvPr/>
        </p:nvSpPr>
        <p:spPr>
          <a:xfrm>
            <a:off x="1963077" y="318078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R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5A2A68B5-3BFE-5F8E-E9E3-ACB602475E82}"/>
              </a:ext>
            </a:extLst>
          </p:cNvPr>
          <p:cNvSpPr/>
          <p:nvPr/>
        </p:nvSpPr>
        <p:spPr>
          <a:xfrm>
            <a:off x="3246860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BD4A2D8-763C-DC20-DDF4-05CB7FBE2324}"/>
              </a:ext>
            </a:extLst>
          </p:cNvPr>
          <p:cNvSpPr txBox="1"/>
          <p:nvPr/>
        </p:nvSpPr>
        <p:spPr>
          <a:xfrm>
            <a:off x="3523519" y="3185737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S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073397AC-6AA1-3020-1A97-37F25E06245D}"/>
              </a:ext>
            </a:extLst>
          </p:cNvPr>
          <p:cNvSpPr/>
          <p:nvPr/>
        </p:nvSpPr>
        <p:spPr>
          <a:xfrm>
            <a:off x="4863626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1571DB2-FA3B-A9F2-F966-8AD70D2275A4}"/>
              </a:ext>
            </a:extLst>
          </p:cNvPr>
          <p:cNvSpPr txBox="1"/>
          <p:nvPr/>
        </p:nvSpPr>
        <p:spPr>
          <a:xfrm>
            <a:off x="5101128" y="3172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 err="1"/>
              <a:t>T</a:t>
            </a:r>
            <a:endParaRPr lang="fr-FR" sz="4800" dirty="0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4629764C-D560-2986-ABA8-0127FC9C838D}"/>
              </a:ext>
            </a:extLst>
          </p:cNvPr>
          <p:cNvSpPr/>
          <p:nvPr/>
        </p:nvSpPr>
        <p:spPr>
          <a:xfrm>
            <a:off x="6347875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0683CE5-D656-EF02-0E06-E993548646D2}"/>
              </a:ext>
            </a:extLst>
          </p:cNvPr>
          <p:cNvSpPr txBox="1"/>
          <p:nvPr/>
        </p:nvSpPr>
        <p:spPr>
          <a:xfrm>
            <a:off x="6558510" y="320103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U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062EB6F4-9A0F-D838-16D3-D68B0BB520DE}"/>
              </a:ext>
            </a:extLst>
          </p:cNvPr>
          <p:cNvSpPr/>
          <p:nvPr/>
        </p:nvSpPr>
        <p:spPr>
          <a:xfrm>
            <a:off x="7778390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50495BBD-A774-D3A8-DE0C-BBA686111344}"/>
              </a:ext>
            </a:extLst>
          </p:cNvPr>
          <p:cNvSpPr txBox="1"/>
          <p:nvPr/>
        </p:nvSpPr>
        <p:spPr>
          <a:xfrm>
            <a:off x="7998728" y="317637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V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6AB914F6-EC2B-59BC-A67A-AB5A82538E5F}"/>
              </a:ext>
            </a:extLst>
          </p:cNvPr>
          <p:cNvSpPr/>
          <p:nvPr/>
        </p:nvSpPr>
        <p:spPr>
          <a:xfrm>
            <a:off x="9058831" y="312245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45C79FB6-EA49-A309-5520-5FB93F7D2C74}"/>
              </a:ext>
            </a:extLst>
          </p:cNvPr>
          <p:cNvSpPr txBox="1"/>
          <p:nvPr/>
        </p:nvSpPr>
        <p:spPr>
          <a:xfrm>
            <a:off x="9208905" y="321923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W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D9E736FC-C8A0-6AAF-9517-6FA52E047A7C}"/>
              </a:ext>
            </a:extLst>
          </p:cNvPr>
          <p:cNvSpPr/>
          <p:nvPr/>
        </p:nvSpPr>
        <p:spPr>
          <a:xfrm>
            <a:off x="10725743" y="312245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6F6FB5D9-150F-2378-3813-AEA93866D877}"/>
              </a:ext>
            </a:extLst>
          </p:cNvPr>
          <p:cNvSpPr txBox="1"/>
          <p:nvPr/>
        </p:nvSpPr>
        <p:spPr>
          <a:xfrm>
            <a:off x="10977835" y="321151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Y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05B26747-1863-D0E6-05F3-B0B50D0BBE38}"/>
              </a:ext>
            </a:extLst>
          </p:cNvPr>
          <p:cNvSpPr/>
          <p:nvPr/>
        </p:nvSpPr>
        <p:spPr>
          <a:xfrm>
            <a:off x="128924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EEF73CBC-CF85-DEED-DE42-F355733511A4}"/>
              </a:ext>
            </a:extLst>
          </p:cNvPr>
          <p:cNvSpPr txBox="1"/>
          <p:nvPr/>
        </p:nvSpPr>
        <p:spPr>
          <a:xfrm>
            <a:off x="381912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Z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C5A14601-79A6-B8FD-75B9-E53639DCB3D6}"/>
              </a:ext>
            </a:extLst>
          </p:cNvPr>
          <p:cNvSpPr/>
          <p:nvPr/>
        </p:nvSpPr>
        <p:spPr>
          <a:xfrm>
            <a:off x="1742739" y="450639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2667A01-8949-E9D7-F12D-2796A5C99905}"/>
              </a:ext>
            </a:extLst>
          </p:cNvPr>
          <p:cNvSpPr txBox="1"/>
          <p:nvPr/>
        </p:nvSpPr>
        <p:spPr>
          <a:xfrm>
            <a:off x="1963077" y="460318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3C39BB6E-153B-C1F7-5943-FB08B0AA8B16}"/>
              </a:ext>
            </a:extLst>
          </p:cNvPr>
          <p:cNvSpPr/>
          <p:nvPr/>
        </p:nvSpPr>
        <p:spPr>
          <a:xfrm>
            <a:off x="324686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322689D1-7E7F-E676-D938-00033FBD9218}"/>
              </a:ext>
            </a:extLst>
          </p:cNvPr>
          <p:cNvSpPr txBox="1"/>
          <p:nvPr/>
        </p:nvSpPr>
        <p:spPr>
          <a:xfrm>
            <a:off x="346719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E7438DC0-E603-2F1E-FDAA-F212F546003A}"/>
              </a:ext>
            </a:extLst>
          </p:cNvPr>
          <p:cNvSpPr/>
          <p:nvPr/>
        </p:nvSpPr>
        <p:spPr>
          <a:xfrm>
            <a:off x="4863626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DAF1204-FEE7-FA68-FA87-8177F645D46C}"/>
              </a:ext>
            </a:extLst>
          </p:cNvPr>
          <p:cNvSpPr txBox="1"/>
          <p:nvPr/>
        </p:nvSpPr>
        <p:spPr>
          <a:xfrm>
            <a:off x="5083964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C923107B-1790-99E6-8044-762E9C4B9E68}"/>
              </a:ext>
            </a:extLst>
          </p:cNvPr>
          <p:cNvSpPr/>
          <p:nvPr/>
        </p:nvSpPr>
        <p:spPr>
          <a:xfrm>
            <a:off x="6347875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F2467D-405D-0661-8DB8-2AA5D264DB7D}"/>
              </a:ext>
            </a:extLst>
          </p:cNvPr>
          <p:cNvSpPr txBox="1"/>
          <p:nvPr/>
        </p:nvSpPr>
        <p:spPr>
          <a:xfrm>
            <a:off x="6568213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977E612B-E61B-64E8-5FD7-B7B9FF3AB335}"/>
              </a:ext>
            </a:extLst>
          </p:cNvPr>
          <p:cNvSpPr/>
          <p:nvPr/>
        </p:nvSpPr>
        <p:spPr>
          <a:xfrm>
            <a:off x="777839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0375CDCA-5504-9F1C-4641-ED1D75382B05}"/>
              </a:ext>
            </a:extLst>
          </p:cNvPr>
          <p:cNvSpPr txBox="1"/>
          <p:nvPr/>
        </p:nvSpPr>
        <p:spPr>
          <a:xfrm>
            <a:off x="799872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489A4D05-9870-E0BD-F57E-15859526535E}"/>
              </a:ext>
            </a:extLst>
          </p:cNvPr>
          <p:cNvSpPr/>
          <p:nvPr/>
        </p:nvSpPr>
        <p:spPr>
          <a:xfrm>
            <a:off x="915574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FB2F6C0-533E-DDC9-3AE0-88BEF903685C}"/>
              </a:ext>
            </a:extLst>
          </p:cNvPr>
          <p:cNvSpPr txBox="1"/>
          <p:nvPr/>
        </p:nvSpPr>
        <p:spPr>
          <a:xfrm>
            <a:off x="937607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939869DD-9495-9E74-60C4-62BC384CD777}"/>
              </a:ext>
            </a:extLst>
          </p:cNvPr>
          <p:cNvSpPr/>
          <p:nvPr/>
        </p:nvSpPr>
        <p:spPr>
          <a:xfrm>
            <a:off x="10559673" y="450639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BC190C7C-8214-123F-26C8-05F1B08505F0}"/>
              </a:ext>
            </a:extLst>
          </p:cNvPr>
          <p:cNvSpPr txBox="1"/>
          <p:nvPr/>
        </p:nvSpPr>
        <p:spPr>
          <a:xfrm>
            <a:off x="10780011" y="460318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4E70B0F4-98BA-F3D4-CC75-E154B5E393CD}"/>
              </a:ext>
            </a:extLst>
          </p:cNvPr>
          <p:cNvSpPr/>
          <p:nvPr/>
        </p:nvSpPr>
        <p:spPr>
          <a:xfrm>
            <a:off x="238618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BDFEDC05-C5A1-8618-DF4B-9B1A788DA5F2}"/>
              </a:ext>
            </a:extLst>
          </p:cNvPr>
          <p:cNvSpPr txBox="1"/>
          <p:nvPr/>
        </p:nvSpPr>
        <p:spPr>
          <a:xfrm>
            <a:off x="458956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AFD2BD62-786D-35EA-0912-0CAA526CD909}"/>
              </a:ext>
            </a:extLst>
          </p:cNvPr>
          <p:cNvSpPr/>
          <p:nvPr/>
        </p:nvSpPr>
        <p:spPr>
          <a:xfrm>
            <a:off x="1742739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5617DBF6-FA32-13E7-A0FB-B370BB306ADD}"/>
              </a:ext>
            </a:extLst>
          </p:cNvPr>
          <p:cNvSpPr txBox="1"/>
          <p:nvPr/>
        </p:nvSpPr>
        <p:spPr>
          <a:xfrm>
            <a:off x="1963077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D6EA77DF-443B-81F5-9D37-D14B8D4DE85C}"/>
              </a:ext>
            </a:extLst>
          </p:cNvPr>
          <p:cNvSpPr/>
          <p:nvPr/>
        </p:nvSpPr>
        <p:spPr>
          <a:xfrm>
            <a:off x="324686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73BD6EAC-8912-68DD-92DA-19E816BECED4}"/>
              </a:ext>
            </a:extLst>
          </p:cNvPr>
          <p:cNvSpPr txBox="1"/>
          <p:nvPr/>
        </p:nvSpPr>
        <p:spPr>
          <a:xfrm>
            <a:off x="346719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DC6DF470-8A20-0172-3203-B3F034B7EF9B}"/>
              </a:ext>
            </a:extLst>
          </p:cNvPr>
          <p:cNvSpPr/>
          <p:nvPr/>
        </p:nvSpPr>
        <p:spPr>
          <a:xfrm>
            <a:off x="4863626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06A9863-9C85-96A7-1239-FA0740E1A4B5}"/>
              </a:ext>
            </a:extLst>
          </p:cNvPr>
          <p:cNvSpPr txBox="1"/>
          <p:nvPr/>
        </p:nvSpPr>
        <p:spPr>
          <a:xfrm>
            <a:off x="5083964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D10B307-39E0-F2AE-E8F0-E78F4CC76966}"/>
              </a:ext>
            </a:extLst>
          </p:cNvPr>
          <p:cNvSpPr/>
          <p:nvPr/>
        </p:nvSpPr>
        <p:spPr>
          <a:xfrm>
            <a:off x="6347875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FB55C220-6C59-E538-B535-7EDB633C4F86}"/>
              </a:ext>
            </a:extLst>
          </p:cNvPr>
          <p:cNvSpPr txBox="1"/>
          <p:nvPr/>
        </p:nvSpPr>
        <p:spPr>
          <a:xfrm>
            <a:off x="6568213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A9284024-4D60-5D04-8E88-433D965E38AA}"/>
              </a:ext>
            </a:extLst>
          </p:cNvPr>
          <p:cNvSpPr/>
          <p:nvPr/>
        </p:nvSpPr>
        <p:spPr>
          <a:xfrm>
            <a:off x="777839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E9D47FC6-6355-9A86-D6AA-137BE74AAD0F}"/>
              </a:ext>
            </a:extLst>
          </p:cNvPr>
          <p:cNvSpPr txBox="1"/>
          <p:nvPr/>
        </p:nvSpPr>
        <p:spPr>
          <a:xfrm>
            <a:off x="799872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5CF7A213-C851-149C-D9DB-95007F0C9EA1}"/>
              </a:ext>
            </a:extLst>
          </p:cNvPr>
          <p:cNvSpPr/>
          <p:nvPr/>
        </p:nvSpPr>
        <p:spPr>
          <a:xfrm>
            <a:off x="915574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757D5832-7310-B0AF-7644-75F280683F7D}"/>
              </a:ext>
            </a:extLst>
          </p:cNvPr>
          <p:cNvSpPr txBox="1"/>
          <p:nvPr/>
        </p:nvSpPr>
        <p:spPr>
          <a:xfrm>
            <a:off x="937607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1F59ABD0-171B-41D8-7DAB-A285F56966E6}"/>
              </a:ext>
            </a:extLst>
          </p:cNvPr>
          <p:cNvSpPr/>
          <p:nvPr/>
        </p:nvSpPr>
        <p:spPr>
          <a:xfrm>
            <a:off x="10559673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B386963-1589-EB92-5A23-786EC5CA9B46}"/>
              </a:ext>
            </a:extLst>
          </p:cNvPr>
          <p:cNvSpPr txBox="1"/>
          <p:nvPr/>
        </p:nvSpPr>
        <p:spPr>
          <a:xfrm>
            <a:off x="10780011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99974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3983739-750A-6784-F8B2-383934A171E7}"/>
              </a:ext>
            </a:extLst>
          </p:cNvPr>
          <p:cNvSpPr/>
          <p:nvPr/>
        </p:nvSpPr>
        <p:spPr>
          <a:xfrm>
            <a:off x="238618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73C0A5-71F7-8C0C-F460-6F28050DED49}"/>
              </a:ext>
            </a:extLst>
          </p:cNvPr>
          <p:cNvSpPr txBox="1"/>
          <p:nvPr/>
        </p:nvSpPr>
        <p:spPr>
          <a:xfrm>
            <a:off x="458956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E07B3FE-B3FB-23AE-8581-EDF6DEBB166E}"/>
              </a:ext>
            </a:extLst>
          </p:cNvPr>
          <p:cNvSpPr/>
          <p:nvPr/>
        </p:nvSpPr>
        <p:spPr>
          <a:xfrm>
            <a:off x="1742739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8A9E47-7A65-7F34-95D6-F3AEBE86996F}"/>
              </a:ext>
            </a:extLst>
          </p:cNvPr>
          <p:cNvSpPr txBox="1"/>
          <p:nvPr/>
        </p:nvSpPr>
        <p:spPr>
          <a:xfrm>
            <a:off x="1963077" y="318321"/>
            <a:ext cx="539827" cy="8309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B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FC84AAC-D862-A11A-6B48-7E04470F8F49}"/>
              </a:ext>
            </a:extLst>
          </p:cNvPr>
          <p:cNvSpPr/>
          <p:nvPr/>
        </p:nvSpPr>
        <p:spPr>
          <a:xfrm>
            <a:off x="3246860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F5A48E1-A329-7709-21DB-E5E218821CF8}"/>
              </a:ext>
            </a:extLst>
          </p:cNvPr>
          <p:cNvSpPr txBox="1"/>
          <p:nvPr/>
        </p:nvSpPr>
        <p:spPr>
          <a:xfrm>
            <a:off x="3467198" y="318321"/>
            <a:ext cx="539827" cy="8309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C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2228CE9E-DB46-C271-FAC6-30D80F88B537}"/>
              </a:ext>
            </a:extLst>
          </p:cNvPr>
          <p:cNvSpPr/>
          <p:nvPr/>
        </p:nvSpPr>
        <p:spPr>
          <a:xfrm>
            <a:off x="4863626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6305166-3D6D-4F74-4BC4-370CC3A92B9E}"/>
              </a:ext>
            </a:extLst>
          </p:cNvPr>
          <p:cNvSpPr txBox="1"/>
          <p:nvPr/>
        </p:nvSpPr>
        <p:spPr>
          <a:xfrm>
            <a:off x="5083964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D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B9B2CE2-AE4E-2BD4-9D39-104620098107}"/>
              </a:ext>
            </a:extLst>
          </p:cNvPr>
          <p:cNvSpPr/>
          <p:nvPr/>
        </p:nvSpPr>
        <p:spPr>
          <a:xfrm>
            <a:off x="6347875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7B0049D-347C-396C-BB32-9E08694C4122}"/>
              </a:ext>
            </a:extLst>
          </p:cNvPr>
          <p:cNvSpPr txBox="1"/>
          <p:nvPr/>
        </p:nvSpPr>
        <p:spPr>
          <a:xfrm>
            <a:off x="6568213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E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238CA125-29DE-2648-22A9-22A91783CB85}"/>
              </a:ext>
            </a:extLst>
          </p:cNvPr>
          <p:cNvSpPr/>
          <p:nvPr/>
        </p:nvSpPr>
        <p:spPr>
          <a:xfrm>
            <a:off x="7751807" y="21389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58857F0-44F4-7D28-1CFC-23DB2A51CB43}"/>
              </a:ext>
            </a:extLst>
          </p:cNvPr>
          <p:cNvSpPr txBox="1"/>
          <p:nvPr/>
        </p:nvSpPr>
        <p:spPr>
          <a:xfrm>
            <a:off x="7972145" y="31068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F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7241432-9FAE-E03C-286D-147E154B78E6}"/>
              </a:ext>
            </a:extLst>
          </p:cNvPr>
          <p:cNvSpPr/>
          <p:nvPr/>
        </p:nvSpPr>
        <p:spPr>
          <a:xfrm>
            <a:off x="9155740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37A2752-0D9F-E34A-CEE4-E626E6DFFC71}"/>
              </a:ext>
            </a:extLst>
          </p:cNvPr>
          <p:cNvSpPr txBox="1"/>
          <p:nvPr/>
        </p:nvSpPr>
        <p:spPr>
          <a:xfrm>
            <a:off x="9376078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G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CF89B96-E776-2F42-0D61-C97C77ECD348}"/>
              </a:ext>
            </a:extLst>
          </p:cNvPr>
          <p:cNvSpPr/>
          <p:nvPr/>
        </p:nvSpPr>
        <p:spPr>
          <a:xfrm>
            <a:off x="10537161" y="21389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BF5D559-FD99-3344-954E-3C3757C79FA6}"/>
              </a:ext>
            </a:extLst>
          </p:cNvPr>
          <p:cNvSpPr txBox="1"/>
          <p:nvPr/>
        </p:nvSpPr>
        <p:spPr>
          <a:xfrm>
            <a:off x="10757499" y="31068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H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D059AFAC-AE09-C3CB-730C-5E1630FFD137}"/>
              </a:ext>
            </a:extLst>
          </p:cNvPr>
          <p:cNvSpPr/>
          <p:nvPr/>
        </p:nvSpPr>
        <p:spPr>
          <a:xfrm>
            <a:off x="238618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5C63366-C35B-5E76-EE56-AC1FDDDDA5F5}"/>
              </a:ext>
            </a:extLst>
          </p:cNvPr>
          <p:cNvSpPr txBox="1"/>
          <p:nvPr/>
        </p:nvSpPr>
        <p:spPr>
          <a:xfrm>
            <a:off x="566647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I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CB8DF5FE-E7F4-2B7E-85FA-DA87DD4EFA99}"/>
              </a:ext>
            </a:extLst>
          </p:cNvPr>
          <p:cNvSpPr/>
          <p:nvPr/>
        </p:nvSpPr>
        <p:spPr>
          <a:xfrm>
            <a:off x="1742739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0CA2EBD-1247-92F1-1572-79F2C6CF5067}"/>
              </a:ext>
            </a:extLst>
          </p:cNvPr>
          <p:cNvSpPr txBox="1"/>
          <p:nvPr/>
        </p:nvSpPr>
        <p:spPr>
          <a:xfrm>
            <a:off x="2028294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J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9BF9E10D-4CBA-A542-A134-431C1789D0EB}"/>
              </a:ext>
            </a:extLst>
          </p:cNvPr>
          <p:cNvSpPr/>
          <p:nvPr/>
        </p:nvSpPr>
        <p:spPr>
          <a:xfrm>
            <a:off x="324686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47D80C4-D3E4-E619-BF99-68B04AB5F781}"/>
              </a:ext>
            </a:extLst>
          </p:cNvPr>
          <p:cNvSpPr txBox="1"/>
          <p:nvPr/>
        </p:nvSpPr>
        <p:spPr>
          <a:xfrm>
            <a:off x="346719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K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7FEF19B6-2BED-8B16-A66E-3B2005E641DB}"/>
              </a:ext>
            </a:extLst>
          </p:cNvPr>
          <p:cNvSpPr/>
          <p:nvPr/>
        </p:nvSpPr>
        <p:spPr>
          <a:xfrm>
            <a:off x="4863626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A031C4A-D40A-3675-D495-1D98EA6EFC51}"/>
              </a:ext>
            </a:extLst>
          </p:cNvPr>
          <p:cNvSpPr txBox="1"/>
          <p:nvPr/>
        </p:nvSpPr>
        <p:spPr>
          <a:xfrm>
            <a:off x="5083964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L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71F12438-C95C-23C2-2BDE-C3D2F165042C}"/>
              </a:ext>
            </a:extLst>
          </p:cNvPr>
          <p:cNvSpPr/>
          <p:nvPr/>
        </p:nvSpPr>
        <p:spPr>
          <a:xfrm>
            <a:off x="6347875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AC83B0-650D-B4CD-943F-5787F463BD5E}"/>
              </a:ext>
            </a:extLst>
          </p:cNvPr>
          <p:cNvSpPr txBox="1"/>
          <p:nvPr/>
        </p:nvSpPr>
        <p:spPr>
          <a:xfrm>
            <a:off x="6480392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M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24E8E114-0D70-08D2-5F7A-AB1AC7F716DB}"/>
              </a:ext>
            </a:extLst>
          </p:cNvPr>
          <p:cNvSpPr/>
          <p:nvPr/>
        </p:nvSpPr>
        <p:spPr>
          <a:xfrm>
            <a:off x="777839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2438184-F447-BCF8-8EA8-08E5B15878BB}"/>
              </a:ext>
            </a:extLst>
          </p:cNvPr>
          <p:cNvSpPr txBox="1"/>
          <p:nvPr/>
        </p:nvSpPr>
        <p:spPr>
          <a:xfrm>
            <a:off x="799872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N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0EB212D0-C3FC-7318-E91B-6DB7ABA1F2B7}"/>
              </a:ext>
            </a:extLst>
          </p:cNvPr>
          <p:cNvSpPr/>
          <p:nvPr/>
        </p:nvSpPr>
        <p:spPr>
          <a:xfrm>
            <a:off x="915574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8080176-3F02-2005-A4FA-A9B0A128BEF7}"/>
              </a:ext>
            </a:extLst>
          </p:cNvPr>
          <p:cNvSpPr txBox="1"/>
          <p:nvPr/>
        </p:nvSpPr>
        <p:spPr>
          <a:xfrm>
            <a:off x="937607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O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829756C6-B3E5-98AC-85AF-DF113640D3C4}"/>
              </a:ext>
            </a:extLst>
          </p:cNvPr>
          <p:cNvSpPr/>
          <p:nvPr/>
        </p:nvSpPr>
        <p:spPr>
          <a:xfrm>
            <a:off x="10559673" y="1657188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A5BECBF-331B-43E8-6EB5-DCF1A315641E}"/>
              </a:ext>
            </a:extLst>
          </p:cNvPr>
          <p:cNvSpPr txBox="1"/>
          <p:nvPr/>
        </p:nvSpPr>
        <p:spPr>
          <a:xfrm>
            <a:off x="10780011" y="1753974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P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E5F78756-95AB-D937-4FFC-AEB17F7529C8}"/>
              </a:ext>
            </a:extLst>
          </p:cNvPr>
          <p:cNvSpPr/>
          <p:nvPr/>
        </p:nvSpPr>
        <p:spPr>
          <a:xfrm>
            <a:off x="238618" y="308400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C08FACC-916F-3552-A9C3-F244C3FFCC6A}"/>
              </a:ext>
            </a:extLst>
          </p:cNvPr>
          <p:cNvSpPr txBox="1"/>
          <p:nvPr/>
        </p:nvSpPr>
        <p:spPr>
          <a:xfrm>
            <a:off x="405582" y="3172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Q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6CA72066-1153-8EBC-415E-C387DA4B11F7}"/>
              </a:ext>
            </a:extLst>
          </p:cNvPr>
          <p:cNvSpPr/>
          <p:nvPr/>
        </p:nvSpPr>
        <p:spPr>
          <a:xfrm>
            <a:off x="1742739" y="308400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C08860A-E803-80CD-1CFB-C9C57AEBE9E2}"/>
              </a:ext>
            </a:extLst>
          </p:cNvPr>
          <p:cNvSpPr txBox="1"/>
          <p:nvPr/>
        </p:nvSpPr>
        <p:spPr>
          <a:xfrm>
            <a:off x="1963077" y="318078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R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5A2A68B5-3BFE-5F8E-E9E3-ACB602475E82}"/>
              </a:ext>
            </a:extLst>
          </p:cNvPr>
          <p:cNvSpPr/>
          <p:nvPr/>
        </p:nvSpPr>
        <p:spPr>
          <a:xfrm>
            <a:off x="3246860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BD4A2D8-763C-DC20-DDF4-05CB7FBE2324}"/>
              </a:ext>
            </a:extLst>
          </p:cNvPr>
          <p:cNvSpPr txBox="1"/>
          <p:nvPr/>
        </p:nvSpPr>
        <p:spPr>
          <a:xfrm>
            <a:off x="3523519" y="3185737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S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073397AC-6AA1-3020-1A97-37F25E06245D}"/>
              </a:ext>
            </a:extLst>
          </p:cNvPr>
          <p:cNvSpPr/>
          <p:nvPr/>
        </p:nvSpPr>
        <p:spPr>
          <a:xfrm>
            <a:off x="4863626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1571DB2-FA3B-A9F2-F966-8AD70D2275A4}"/>
              </a:ext>
            </a:extLst>
          </p:cNvPr>
          <p:cNvSpPr txBox="1"/>
          <p:nvPr/>
        </p:nvSpPr>
        <p:spPr>
          <a:xfrm>
            <a:off x="5101128" y="3172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 err="1"/>
              <a:t>T</a:t>
            </a:r>
            <a:endParaRPr lang="fr-FR" sz="4800" dirty="0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4629764C-D560-2986-ABA8-0127FC9C838D}"/>
              </a:ext>
            </a:extLst>
          </p:cNvPr>
          <p:cNvSpPr/>
          <p:nvPr/>
        </p:nvSpPr>
        <p:spPr>
          <a:xfrm>
            <a:off x="6347875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0683CE5-D656-EF02-0E06-E993548646D2}"/>
              </a:ext>
            </a:extLst>
          </p:cNvPr>
          <p:cNvSpPr txBox="1"/>
          <p:nvPr/>
        </p:nvSpPr>
        <p:spPr>
          <a:xfrm>
            <a:off x="6558510" y="320103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U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062EB6F4-9A0F-D838-16D3-D68B0BB520DE}"/>
              </a:ext>
            </a:extLst>
          </p:cNvPr>
          <p:cNvSpPr/>
          <p:nvPr/>
        </p:nvSpPr>
        <p:spPr>
          <a:xfrm>
            <a:off x="7778390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50495BBD-A774-D3A8-DE0C-BBA686111344}"/>
              </a:ext>
            </a:extLst>
          </p:cNvPr>
          <p:cNvSpPr txBox="1"/>
          <p:nvPr/>
        </p:nvSpPr>
        <p:spPr>
          <a:xfrm>
            <a:off x="7998728" y="317637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V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6AB914F6-EC2B-59BC-A67A-AB5A82538E5F}"/>
              </a:ext>
            </a:extLst>
          </p:cNvPr>
          <p:cNvSpPr/>
          <p:nvPr/>
        </p:nvSpPr>
        <p:spPr>
          <a:xfrm>
            <a:off x="9058831" y="312245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45C79FB6-EA49-A309-5520-5FB93F7D2C74}"/>
              </a:ext>
            </a:extLst>
          </p:cNvPr>
          <p:cNvSpPr txBox="1"/>
          <p:nvPr/>
        </p:nvSpPr>
        <p:spPr>
          <a:xfrm>
            <a:off x="9208905" y="321923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W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D9E736FC-C8A0-6AAF-9517-6FA52E047A7C}"/>
              </a:ext>
            </a:extLst>
          </p:cNvPr>
          <p:cNvSpPr/>
          <p:nvPr/>
        </p:nvSpPr>
        <p:spPr>
          <a:xfrm>
            <a:off x="10725743" y="312245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6F6FB5D9-150F-2378-3813-AEA93866D877}"/>
              </a:ext>
            </a:extLst>
          </p:cNvPr>
          <p:cNvSpPr txBox="1"/>
          <p:nvPr/>
        </p:nvSpPr>
        <p:spPr>
          <a:xfrm>
            <a:off x="10977835" y="321151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Y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05B26747-1863-D0E6-05F3-B0B50D0BBE38}"/>
              </a:ext>
            </a:extLst>
          </p:cNvPr>
          <p:cNvSpPr/>
          <p:nvPr/>
        </p:nvSpPr>
        <p:spPr>
          <a:xfrm>
            <a:off x="128924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EEF73CBC-CF85-DEED-DE42-F355733511A4}"/>
              </a:ext>
            </a:extLst>
          </p:cNvPr>
          <p:cNvSpPr txBox="1"/>
          <p:nvPr/>
        </p:nvSpPr>
        <p:spPr>
          <a:xfrm>
            <a:off x="381912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Z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C5A14601-79A6-B8FD-75B9-E53639DCB3D6}"/>
              </a:ext>
            </a:extLst>
          </p:cNvPr>
          <p:cNvSpPr/>
          <p:nvPr/>
        </p:nvSpPr>
        <p:spPr>
          <a:xfrm>
            <a:off x="1742739" y="450639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2667A01-8949-E9D7-F12D-2796A5C99905}"/>
              </a:ext>
            </a:extLst>
          </p:cNvPr>
          <p:cNvSpPr txBox="1"/>
          <p:nvPr/>
        </p:nvSpPr>
        <p:spPr>
          <a:xfrm>
            <a:off x="1963077" y="460318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3C39BB6E-153B-C1F7-5943-FB08B0AA8B16}"/>
              </a:ext>
            </a:extLst>
          </p:cNvPr>
          <p:cNvSpPr/>
          <p:nvPr/>
        </p:nvSpPr>
        <p:spPr>
          <a:xfrm>
            <a:off x="324686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322689D1-7E7F-E676-D938-00033FBD9218}"/>
              </a:ext>
            </a:extLst>
          </p:cNvPr>
          <p:cNvSpPr txBox="1"/>
          <p:nvPr/>
        </p:nvSpPr>
        <p:spPr>
          <a:xfrm>
            <a:off x="346719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E7438DC0-E603-2F1E-FDAA-F212F546003A}"/>
              </a:ext>
            </a:extLst>
          </p:cNvPr>
          <p:cNvSpPr/>
          <p:nvPr/>
        </p:nvSpPr>
        <p:spPr>
          <a:xfrm>
            <a:off x="4863626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DAF1204-FEE7-FA68-FA87-8177F645D46C}"/>
              </a:ext>
            </a:extLst>
          </p:cNvPr>
          <p:cNvSpPr txBox="1"/>
          <p:nvPr/>
        </p:nvSpPr>
        <p:spPr>
          <a:xfrm>
            <a:off x="5083964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C923107B-1790-99E6-8044-762E9C4B9E68}"/>
              </a:ext>
            </a:extLst>
          </p:cNvPr>
          <p:cNvSpPr/>
          <p:nvPr/>
        </p:nvSpPr>
        <p:spPr>
          <a:xfrm>
            <a:off x="6347875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F2467D-405D-0661-8DB8-2AA5D264DB7D}"/>
              </a:ext>
            </a:extLst>
          </p:cNvPr>
          <p:cNvSpPr txBox="1"/>
          <p:nvPr/>
        </p:nvSpPr>
        <p:spPr>
          <a:xfrm>
            <a:off x="6568213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977E612B-E61B-64E8-5FD7-B7B9FF3AB335}"/>
              </a:ext>
            </a:extLst>
          </p:cNvPr>
          <p:cNvSpPr/>
          <p:nvPr/>
        </p:nvSpPr>
        <p:spPr>
          <a:xfrm>
            <a:off x="777839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0375CDCA-5504-9F1C-4641-ED1D75382B05}"/>
              </a:ext>
            </a:extLst>
          </p:cNvPr>
          <p:cNvSpPr txBox="1"/>
          <p:nvPr/>
        </p:nvSpPr>
        <p:spPr>
          <a:xfrm>
            <a:off x="799872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489A4D05-9870-E0BD-F57E-15859526535E}"/>
              </a:ext>
            </a:extLst>
          </p:cNvPr>
          <p:cNvSpPr/>
          <p:nvPr/>
        </p:nvSpPr>
        <p:spPr>
          <a:xfrm>
            <a:off x="915574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FB2F6C0-533E-DDC9-3AE0-88BEF903685C}"/>
              </a:ext>
            </a:extLst>
          </p:cNvPr>
          <p:cNvSpPr txBox="1"/>
          <p:nvPr/>
        </p:nvSpPr>
        <p:spPr>
          <a:xfrm>
            <a:off x="937607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939869DD-9495-9E74-60C4-62BC384CD777}"/>
              </a:ext>
            </a:extLst>
          </p:cNvPr>
          <p:cNvSpPr/>
          <p:nvPr/>
        </p:nvSpPr>
        <p:spPr>
          <a:xfrm>
            <a:off x="10559673" y="450639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BC190C7C-8214-123F-26C8-05F1B08505F0}"/>
              </a:ext>
            </a:extLst>
          </p:cNvPr>
          <p:cNvSpPr txBox="1"/>
          <p:nvPr/>
        </p:nvSpPr>
        <p:spPr>
          <a:xfrm>
            <a:off x="10780011" y="460318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4E70B0F4-98BA-F3D4-CC75-E154B5E393CD}"/>
              </a:ext>
            </a:extLst>
          </p:cNvPr>
          <p:cNvSpPr/>
          <p:nvPr/>
        </p:nvSpPr>
        <p:spPr>
          <a:xfrm>
            <a:off x="238618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BDFEDC05-C5A1-8618-DF4B-9B1A788DA5F2}"/>
              </a:ext>
            </a:extLst>
          </p:cNvPr>
          <p:cNvSpPr txBox="1"/>
          <p:nvPr/>
        </p:nvSpPr>
        <p:spPr>
          <a:xfrm>
            <a:off x="458956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AFD2BD62-786D-35EA-0912-0CAA526CD909}"/>
              </a:ext>
            </a:extLst>
          </p:cNvPr>
          <p:cNvSpPr/>
          <p:nvPr/>
        </p:nvSpPr>
        <p:spPr>
          <a:xfrm>
            <a:off x="1742739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5617DBF6-FA32-13E7-A0FB-B370BB306ADD}"/>
              </a:ext>
            </a:extLst>
          </p:cNvPr>
          <p:cNvSpPr txBox="1"/>
          <p:nvPr/>
        </p:nvSpPr>
        <p:spPr>
          <a:xfrm>
            <a:off x="1963077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D6EA77DF-443B-81F5-9D37-D14B8D4DE85C}"/>
              </a:ext>
            </a:extLst>
          </p:cNvPr>
          <p:cNvSpPr/>
          <p:nvPr/>
        </p:nvSpPr>
        <p:spPr>
          <a:xfrm>
            <a:off x="324686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73BD6EAC-8912-68DD-92DA-19E816BECED4}"/>
              </a:ext>
            </a:extLst>
          </p:cNvPr>
          <p:cNvSpPr txBox="1"/>
          <p:nvPr/>
        </p:nvSpPr>
        <p:spPr>
          <a:xfrm>
            <a:off x="346719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DC6DF470-8A20-0172-3203-B3F034B7EF9B}"/>
              </a:ext>
            </a:extLst>
          </p:cNvPr>
          <p:cNvSpPr/>
          <p:nvPr/>
        </p:nvSpPr>
        <p:spPr>
          <a:xfrm>
            <a:off x="4863626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06A9863-9C85-96A7-1239-FA0740E1A4B5}"/>
              </a:ext>
            </a:extLst>
          </p:cNvPr>
          <p:cNvSpPr txBox="1"/>
          <p:nvPr/>
        </p:nvSpPr>
        <p:spPr>
          <a:xfrm>
            <a:off x="5083964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D10B307-39E0-F2AE-E8F0-E78F4CC76966}"/>
              </a:ext>
            </a:extLst>
          </p:cNvPr>
          <p:cNvSpPr/>
          <p:nvPr/>
        </p:nvSpPr>
        <p:spPr>
          <a:xfrm>
            <a:off x="6347875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FB55C220-6C59-E538-B535-7EDB633C4F86}"/>
              </a:ext>
            </a:extLst>
          </p:cNvPr>
          <p:cNvSpPr txBox="1"/>
          <p:nvPr/>
        </p:nvSpPr>
        <p:spPr>
          <a:xfrm>
            <a:off x="6568213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A9284024-4D60-5D04-8E88-433D965E38AA}"/>
              </a:ext>
            </a:extLst>
          </p:cNvPr>
          <p:cNvSpPr/>
          <p:nvPr/>
        </p:nvSpPr>
        <p:spPr>
          <a:xfrm>
            <a:off x="777839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E9D47FC6-6355-9A86-D6AA-137BE74AAD0F}"/>
              </a:ext>
            </a:extLst>
          </p:cNvPr>
          <p:cNvSpPr txBox="1"/>
          <p:nvPr/>
        </p:nvSpPr>
        <p:spPr>
          <a:xfrm>
            <a:off x="799872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5CF7A213-C851-149C-D9DB-95007F0C9EA1}"/>
              </a:ext>
            </a:extLst>
          </p:cNvPr>
          <p:cNvSpPr/>
          <p:nvPr/>
        </p:nvSpPr>
        <p:spPr>
          <a:xfrm>
            <a:off x="915574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757D5832-7310-B0AF-7644-75F280683F7D}"/>
              </a:ext>
            </a:extLst>
          </p:cNvPr>
          <p:cNvSpPr txBox="1"/>
          <p:nvPr/>
        </p:nvSpPr>
        <p:spPr>
          <a:xfrm>
            <a:off x="937607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1F59ABD0-171B-41D8-7DAB-A285F56966E6}"/>
              </a:ext>
            </a:extLst>
          </p:cNvPr>
          <p:cNvSpPr/>
          <p:nvPr/>
        </p:nvSpPr>
        <p:spPr>
          <a:xfrm>
            <a:off x="10559673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B386963-1589-EB92-5A23-786EC5CA9B46}"/>
              </a:ext>
            </a:extLst>
          </p:cNvPr>
          <p:cNvSpPr txBox="1"/>
          <p:nvPr/>
        </p:nvSpPr>
        <p:spPr>
          <a:xfrm>
            <a:off x="10780011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1589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3983739-750A-6784-F8B2-383934A171E7}"/>
              </a:ext>
            </a:extLst>
          </p:cNvPr>
          <p:cNvSpPr/>
          <p:nvPr/>
        </p:nvSpPr>
        <p:spPr>
          <a:xfrm>
            <a:off x="238618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73C0A5-71F7-8C0C-F460-6F28050DED49}"/>
              </a:ext>
            </a:extLst>
          </p:cNvPr>
          <p:cNvSpPr txBox="1"/>
          <p:nvPr/>
        </p:nvSpPr>
        <p:spPr>
          <a:xfrm>
            <a:off x="458956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E07B3FE-B3FB-23AE-8581-EDF6DEBB166E}"/>
              </a:ext>
            </a:extLst>
          </p:cNvPr>
          <p:cNvSpPr/>
          <p:nvPr/>
        </p:nvSpPr>
        <p:spPr>
          <a:xfrm>
            <a:off x="1742739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8A9E47-7A65-7F34-95D6-F3AEBE86996F}"/>
              </a:ext>
            </a:extLst>
          </p:cNvPr>
          <p:cNvSpPr txBox="1"/>
          <p:nvPr/>
        </p:nvSpPr>
        <p:spPr>
          <a:xfrm>
            <a:off x="1963077" y="318321"/>
            <a:ext cx="539827" cy="8309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B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FC84AAC-D862-A11A-6B48-7E04470F8F49}"/>
              </a:ext>
            </a:extLst>
          </p:cNvPr>
          <p:cNvSpPr/>
          <p:nvPr/>
        </p:nvSpPr>
        <p:spPr>
          <a:xfrm>
            <a:off x="3246860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F5A48E1-A329-7709-21DB-E5E218821CF8}"/>
              </a:ext>
            </a:extLst>
          </p:cNvPr>
          <p:cNvSpPr txBox="1"/>
          <p:nvPr/>
        </p:nvSpPr>
        <p:spPr>
          <a:xfrm>
            <a:off x="3467198" y="318321"/>
            <a:ext cx="539827" cy="8309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C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2228CE9E-DB46-C271-FAC6-30D80F88B537}"/>
              </a:ext>
            </a:extLst>
          </p:cNvPr>
          <p:cNvSpPr/>
          <p:nvPr/>
        </p:nvSpPr>
        <p:spPr>
          <a:xfrm>
            <a:off x="4863626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6305166-3D6D-4F74-4BC4-370CC3A92B9E}"/>
              </a:ext>
            </a:extLst>
          </p:cNvPr>
          <p:cNvSpPr txBox="1"/>
          <p:nvPr/>
        </p:nvSpPr>
        <p:spPr>
          <a:xfrm>
            <a:off x="5083964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D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B9B2CE2-AE4E-2BD4-9D39-104620098107}"/>
              </a:ext>
            </a:extLst>
          </p:cNvPr>
          <p:cNvSpPr/>
          <p:nvPr/>
        </p:nvSpPr>
        <p:spPr>
          <a:xfrm>
            <a:off x="6347875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7B0049D-347C-396C-BB32-9E08694C4122}"/>
              </a:ext>
            </a:extLst>
          </p:cNvPr>
          <p:cNvSpPr txBox="1"/>
          <p:nvPr/>
        </p:nvSpPr>
        <p:spPr>
          <a:xfrm>
            <a:off x="6568213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E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238CA125-29DE-2648-22A9-22A91783CB85}"/>
              </a:ext>
            </a:extLst>
          </p:cNvPr>
          <p:cNvSpPr/>
          <p:nvPr/>
        </p:nvSpPr>
        <p:spPr>
          <a:xfrm>
            <a:off x="7751807" y="21389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58857F0-44F4-7D28-1CFC-23DB2A51CB43}"/>
              </a:ext>
            </a:extLst>
          </p:cNvPr>
          <p:cNvSpPr txBox="1"/>
          <p:nvPr/>
        </p:nvSpPr>
        <p:spPr>
          <a:xfrm>
            <a:off x="7972145" y="31068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F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7241432-9FAE-E03C-286D-147E154B78E6}"/>
              </a:ext>
            </a:extLst>
          </p:cNvPr>
          <p:cNvSpPr/>
          <p:nvPr/>
        </p:nvSpPr>
        <p:spPr>
          <a:xfrm>
            <a:off x="9155740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37A2752-0D9F-E34A-CEE4-E626E6DFFC71}"/>
              </a:ext>
            </a:extLst>
          </p:cNvPr>
          <p:cNvSpPr txBox="1"/>
          <p:nvPr/>
        </p:nvSpPr>
        <p:spPr>
          <a:xfrm>
            <a:off x="9376078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G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CF89B96-E776-2F42-0D61-C97C77ECD348}"/>
              </a:ext>
            </a:extLst>
          </p:cNvPr>
          <p:cNvSpPr/>
          <p:nvPr/>
        </p:nvSpPr>
        <p:spPr>
          <a:xfrm>
            <a:off x="10537161" y="21389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BF5D559-FD99-3344-954E-3C3757C79FA6}"/>
              </a:ext>
            </a:extLst>
          </p:cNvPr>
          <p:cNvSpPr txBox="1"/>
          <p:nvPr/>
        </p:nvSpPr>
        <p:spPr>
          <a:xfrm>
            <a:off x="10757499" y="31068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H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D059AFAC-AE09-C3CB-730C-5E1630FFD137}"/>
              </a:ext>
            </a:extLst>
          </p:cNvPr>
          <p:cNvSpPr/>
          <p:nvPr/>
        </p:nvSpPr>
        <p:spPr>
          <a:xfrm>
            <a:off x="238618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5C63366-C35B-5E76-EE56-AC1FDDDDA5F5}"/>
              </a:ext>
            </a:extLst>
          </p:cNvPr>
          <p:cNvSpPr txBox="1"/>
          <p:nvPr/>
        </p:nvSpPr>
        <p:spPr>
          <a:xfrm>
            <a:off x="566647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I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CB8DF5FE-E7F4-2B7E-85FA-DA87DD4EFA99}"/>
              </a:ext>
            </a:extLst>
          </p:cNvPr>
          <p:cNvSpPr/>
          <p:nvPr/>
        </p:nvSpPr>
        <p:spPr>
          <a:xfrm>
            <a:off x="1742739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0CA2EBD-1247-92F1-1572-79F2C6CF5067}"/>
              </a:ext>
            </a:extLst>
          </p:cNvPr>
          <p:cNvSpPr txBox="1"/>
          <p:nvPr/>
        </p:nvSpPr>
        <p:spPr>
          <a:xfrm>
            <a:off x="2028294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J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9BF9E10D-4CBA-A542-A134-431C1789D0EB}"/>
              </a:ext>
            </a:extLst>
          </p:cNvPr>
          <p:cNvSpPr/>
          <p:nvPr/>
        </p:nvSpPr>
        <p:spPr>
          <a:xfrm>
            <a:off x="324686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47D80C4-D3E4-E619-BF99-68B04AB5F781}"/>
              </a:ext>
            </a:extLst>
          </p:cNvPr>
          <p:cNvSpPr txBox="1"/>
          <p:nvPr/>
        </p:nvSpPr>
        <p:spPr>
          <a:xfrm>
            <a:off x="346719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K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7FEF19B6-2BED-8B16-A66E-3B2005E641DB}"/>
              </a:ext>
            </a:extLst>
          </p:cNvPr>
          <p:cNvSpPr/>
          <p:nvPr/>
        </p:nvSpPr>
        <p:spPr>
          <a:xfrm>
            <a:off x="4863626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A031C4A-D40A-3675-D495-1D98EA6EFC51}"/>
              </a:ext>
            </a:extLst>
          </p:cNvPr>
          <p:cNvSpPr txBox="1"/>
          <p:nvPr/>
        </p:nvSpPr>
        <p:spPr>
          <a:xfrm>
            <a:off x="5083964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L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71F12438-C95C-23C2-2BDE-C3D2F165042C}"/>
              </a:ext>
            </a:extLst>
          </p:cNvPr>
          <p:cNvSpPr/>
          <p:nvPr/>
        </p:nvSpPr>
        <p:spPr>
          <a:xfrm>
            <a:off x="6347875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AC83B0-650D-B4CD-943F-5787F463BD5E}"/>
              </a:ext>
            </a:extLst>
          </p:cNvPr>
          <p:cNvSpPr txBox="1"/>
          <p:nvPr/>
        </p:nvSpPr>
        <p:spPr>
          <a:xfrm>
            <a:off x="6480392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M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24E8E114-0D70-08D2-5F7A-AB1AC7F716DB}"/>
              </a:ext>
            </a:extLst>
          </p:cNvPr>
          <p:cNvSpPr/>
          <p:nvPr/>
        </p:nvSpPr>
        <p:spPr>
          <a:xfrm>
            <a:off x="777839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2438184-F447-BCF8-8EA8-08E5B15878BB}"/>
              </a:ext>
            </a:extLst>
          </p:cNvPr>
          <p:cNvSpPr txBox="1"/>
          <p:nvPr/>
        </p:nvSpPr>
        <p:spPr>
          <a:xfrm>
            <a:off x="799872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N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0EB212D0-C3FC-7318-E91B-6DB7ABA1F2B7}"/>
              </a:ext>
            </a:extLst>
          </p:cNvPr>
          <p:cNvSpPr/>
          <p:nvPr/>
        </p:nvSpPr>
        <p:spPr>
          <a:xfrm>
            <a:off x="915574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8080176-3F02-2005-A4FA-A9B0A128BEF7}"/>
              </a:ext>
            </a:extLst>
          </p:cNvPr>
          <p:cNvSpPr txBox="1"/>
          <p:nvPr/>
        </p:nvSpPr>
        <p:spPr>
          <a:xfrm>
            <a:off x="937607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O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829756C6-B3E5-98AC-85AF-DF113640D3C4}"/>
              </a:ext>
            </a:extLst>
          </p:cNvPr>
          <p:cNvSpPr/>
          <p:nvPr/>
        </p:nvSpPr>
        <p:spPr>
          <a:xfrm>
            <a:off x="10559673" y="1657188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A5BECBF-331B-43E8-6EB5-DCF1A315641E}"/>
              </a:ext>
            </a:extLst>
          </p:cNvPr>
          <p:cNvSpPr txBox="1"/>
          <p:nvPr/>
        </p:nvSpPr>
        <p:spPr>
          <a:xfrm>
            <a:off x="10780011" y="1753974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P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E5F78756-95AB-D937-4FFC-AEB17F7529C8}"/>
              </a:ext>
            </a:extLst>
          </p:cNvPr>
          <p:cNvSpPr/>
          <p:nvPr/>
        </p:nvSpPr>
        <p:spPr>
          <a:xfrm>
            <a:off x="238618" y="308400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C08FACC-916F-3552-A9C3-F244C3FFCC6A}"/>
              </a:ext>
            </a:extLst>
          </p:cNvPr>
          <p:cNvSpPr txBox="1"/>
          <p:nvPr/>
        </p:nvSpPr>
        <p:spPr>
          <a:xfrm>
            <a:off x="405582" y="3172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Q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6CA72066-1153-8EBC-415E-C387DA4B11F7}"/>
              </a:ext>
            </a:extLst>
          </p:cNvPr>
          <p:cNvSpPr/>
          <p:nvPr/>
        </p:nvSpPr>
        <p:spPr>
          <a:xfrm>
            <a:off x="1742739" y="308400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C08860A-E803-80CD-1CFB-C9C57AEBE9E2}"/>
              </a:ext>
            </a:extLst>
          </p:cNvPr>
          <p:cNvSpPr txBox="1"/>
          <p:nvPr/>
        </p:nvSpPr>
        <p:spPr>
          <a:xfrm>
            <a:off x="1963077" y="318078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R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5A2A68B5-3BFE-5F8E-E9E3-ACB602475E82}"/>
              </a:ext>
            </a:extLst>
          </p:cNvPr>
          <p:cNvSpPr/>
          <p:nvPr/>
        </p:nvSpPr>
        <p:spPr>
          <a:xfrm>
            <a:off x="3246860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BD4A2D8-763C-DC20-DDF4-05CB7FBE2324}"/>
              </a:ext>
            </a:extLst>
          </p:cNvPr>
          <p:cNvSpPr txBox="1"/>
          <p:nvPr/>
        </p:nvSpPr>
        <p:spPr>
          <a:xfrm>
            <a:off x="3523519" y="3185737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S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073397AC-6AA1-3020-1A97-37F25E06245D}"/>
              </a:ext>
            </a:extLst>
          </p:cNvPr>
          <p:cNvSpPr/>
          <p:nvPr/>
        </p:nvSpPr>
        <p:spPr>
          <a:xfrm>
            <a:off x="4863626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1571DB2-FA3B-A9F2-F966-8AD70D2275A4}"/>
              </a:ext>
            </a:extLst>
          </p:cNvPr>
          <p:cNvSpPr txBox="1"/>
          <p:nvPr/>
        </p:nvSpPr>
        <p:spPr>
          <a:xfrm>
            <a:off x="5101128" y="3172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 err="1"/>
              <a:t>T</a:t>
            </a:r>
            <a:endParaRPr lang="fr-FR" sz="4800" dirty="0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4629764C-D560-2986-ABA8-0127FC9C838D}"/>
              </a:ext>
            </a:extLst>
          </p:cNvPr>
          <p:cNvSpPr/>
          <p:nvPr/>
        </p:nvSpPr>
        <p:spPr>
          <a:xfrm>
            <a:off x="6347875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0683CE5-D656-EF02-0E06-E993548646D2}"/>
              </a:ext>
            </a:extLst>
          </p:cNvPr>
          <p:cNvSpPr txBox="1"/>
          <p:nvPr/>
        </p:nvSpPr>
        <p:spPr>
          <a:xfrm>
            <a:off x="6558510" y="320103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U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062EB6F4-9A0F-D838-16D3-D68B0BB520DE}"/>
              </a:ext>
            </a:extLst>
          </p:cNvPr>
          <p:cNvSpPr/>
          <p:nvPr/>
        </p:nvSpPr>
        <p:spPr>
          <a:xfrm>
            <a:off x="7778390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50495BBD-A774-D3A8-DE0C-BBA686111344}"/>
              </a:ext>
            </a:extLst>
          </p:cNvPr>
          <p:cNvSpPr txBox="1"/>
          <p:nvPr/>
        </p:nvSpPr>
        <p:spPr>
          <a:xfrm>
            <a:off x="7998728" y="317637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V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6AB914F6-EC2B-59BC-A67A-AB5A82538E5F}"/>
              </a:ext>
            </a:extLst>
          </p:cNvPr>
          <p:cNvSpPr/>
          <p:nvPr/>
        </p:nvSpPr>
        <p:spPr>
          <a:xfrm>
            <a:off x="9058831" y="312245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45C79FB6-EA49-A309-5520-5FB93F7D2C74}"/>
              </a:ext>
            </a:extLst>
          </p:cNvPr>
          <p:cNvSpPr txBox="1"/>
          <p:nvPr/>
        </p:nvSpPr>
        <p:spPr>
          <a:xfrm>
            <a:off x="9208905" y="321923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W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D9E736FC-C8A0-6AAF-9517-6FA52E047A7C}"/>
              </a:ext>
            </a:extLst>
          </p:cNvPr>
          <p:cNvSpPr/>
          <p:nvPr/>
        </p:nvSpPr>
        <p:spPr>
          <a:xfrm>
            <a:off x="10725743" y="312245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6F6FB5D9-150F-2378-3813-AEA93866D877}"/>
              </a:ext>
            </a:extLst>
          </p:cNvPr>
          <p:cNvSpPr txBox="1"/>
          <p:nvPr/>
        </p:nvSpPr>
        <p:spPr>
          <a:xfrm>
            <a:off x="10977835" y="321151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Y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05B26747-1863-D0E6-05F3-B0B50D0BBE38}"/>
              </a:ext>
            </a:extLst>
          </p:cNvPr>
          <p:cNvSpPr/>
          <p:nvPr/>
        </p:nvSpPr>
        <p:spPr>
          <a:xfrm>
            <a:off x="128924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EEF73CBC-CF85-DEED-DE42-F355733511A4}"/>
              </a:ext>
            </a:extLst>
          </p:cNvPr>
          <p:cNvSpPr txBox="1"/>
          <p:nvPr/>
        </p:nvSpPr>
        <p:spPr>
          <a:xfrm>
            <a:off x="381912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Z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C5A14601-79A6-B8FD-75B9-E53639DCB3D6}"/>
              </a:ext>
            </a:extLst>
          </p:cNvPr>
          <p:cNvSpPr/>
          <p:nvPr/>
        </p:nvSpPr>
        <p:spPr>
          <a:xfrm>
            <a:off x="1742739" y="450639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2667A01-8949-E9D7-F12D-2796A5C99905}"/>
              </a:ext>
            </a:extLst>
          </p:cNvPr>
          <p:cNvSpPr txBox="1"/>
          <p:nvPr/>
        </p:nvSpPr>
        <p:spPr>
          <a:xfrm>
            <a:off x="1963077" y="460318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3C39BB6E-153B-C1F7-5943-FB08B0AA8B16}"/>
              </a:ext>
            </a:extLst>
          </p:cNvPr>
          <p:cNvSpPr/>
          <p:nvPr/>
        </p:nvSpPr>
        <p:spPr>
          <a:xfrm>
            <a:off x="324686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322689D1-7E7F-E676-D938-00033FBD9218}"/>
              </a:ext>
            </a:extLst>
          </p:cNvPr>
          <p:cNvSpPr txBox="1"/>
          <p:nvPr/>
        </p:nvSpPr>
        <p:spPr>
          <a:xfrm>
            <a:off x="346719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E7438DC0-E603-2F1E-FDAA-F212F546003A}"/>
              </a:ext>
            </a:extLst>
          </p:cNvPr>
          <p:cNvSpPr/>
          <p:nvPr/>
        </p:nvSpPr>
        <p:spPr>
          <a:xfrm>
            <a:off x="4863626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DAF1204-FEE7-FA68-FA87-8177F645D46C}"/>
              </a:ext>
            </a:extLst>
          </p:cNvPr>
          <p:cNvSpPr txBox="1"/>
          <p:nvPr/>
        </p:nvSpPr>
        <p:spPr>
          <a:xfrm>
            <a:off x="5083964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C923107B-1790-99E6-8044-762E9C4B9E68}"/>
              </a:ext>
            </a:extLst>
          </p:cNvPr>
          <p:cNvSpPr/>
          <p:nvPr/>
        </p:nvSpPr>
        <p:spPr>
          <a:xfrm>
            <a:off x="6347875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F2467D-405D-0661-8DB8-2AA5D264DB7D}"/>
              </a:ext>
            </a:extLst>
          </p:cNvPr>
          <p:cNvSpPr txBox="1"/>
          <p:nvPr/>
        </p:nvSpPr>
        <p:spPr>
          <a:xfrm>
            <a:off x="6568213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977E612B-E61B-64E8-5FD7-B7B9FF3AB335}"/>
              </a:ext>
            </a:extLst>
          </p:cNvPr>
          <p:cNvSpPr/>
          <p:nvPr/>
        </p:nvSpPr>
        <p:spPr>
          <a:xfrm>
            <a:off x="777839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0375CDCA-5504-9F1C-4641-ED1D75382B05}"/>
              </a:ext>
            </a:extLst>
          </p:cNvPr>
          <p:cNvSpPr txBox="1"/>
          <p:nvPr/>
        </p:nvSpPr>
        <p:spPr>
          <a:xfrm>
            <a:off x="799872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489A4D05-9870-E0BD-F57E-15859526535E}"/>
              </a:ext>
            </a:extLst>
          </p:cNvPr>
          <p:cNvSpPr/>
          <p:nvPr/>
        </p:nvSpPr>
        <p:spPr>
          <a:xfrm>
            <a:off x="915574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FB2F6C0-533E-DDC9-3AE0-88BEF903685C}"/>
              </a:ext>
            </a:extLst>
          </p:cNvPr>
          <p:cNvSpPr txBox="1"/>
          <p:nvPr/>
        </p:nvSpPr>
        <p:spPr>
          <a:xfrm>
            <a:off x="937607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939869DD-9495-9E74-60C4-62BC384CD777}"/>
              </a:ext>
            </a:extLst>
          </p:cNvPr>
          <p:cNvSpPr/>
          <p:nvPr/>
        </p:nvSpPr>
        <p:spPr>
          <a:xfrm>
            <a:off x="10559673" y="450639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BC190C7C-8214-123F-26C8-05F1B08505F0}"/>
              </a:ext>
            </a:extLst>
          </p:cNvPr>
          <p:cNvSpPr txBox="1"/>
          <p:nvPr/>
        </p:nvSpPr>
        <p:spPr>
          <a:xfrm>
            <a:off x="10780011" y="460318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4E70B0F4-98BA-F3D4-CC75-E154B5E393CD}"/>
              </a:ext>
            </a:extLst>
          </p:cNvPr>
          <p:cNvSpPr/>
          <p:nvPr/>
        </p:nvSpPr>
        <p:spPr>
          <a:xfrm>
            <a:off x="238618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BDFEDC05-C5A1-8618-DF4B-9B1A788DA5F2}"/>
              </a:ext>
            </a:extLst>
          </p:cNvPr>
          <p:cNvSpPr txBox="1"/>
          <p:nvPr/>
        </p:nvSpPr>
        <p:spPr>
          <a:xfrm>
            <a:off x="458956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AFD2BD62-786D-35EA-0912-0CAA526CD909}"/>
              </a:ext>
            </a:extLst>
          </p:cNvPr>
          <p:cNvSpPr/>
          <p:nvPr/>
        </p:nvSpPr>
        <p:spPr>
          <a:xfrm>
            <a:off x="1742739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5617DBF6-FA32-13E7-A0FB-B370BB306ADD}"/>
              </a:ext>
            </a:extLst>
          </p:cNvPr>
          <p:cNvSpPr txBox="1"/>
          <p:nvPr/>
        </p:nvSpPr>
        <p:spPr>
          <a:xfrm>
            <a:off x="1963077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D6EA77DF-443B-81F5-9D37-D14B8D4DE85C}"/>
              </a:ext>
            </a:extLst>
          </p:cNvPr>
          <p:cNvSpPr/>
          <p:nvPr/>
        </p:nvSpPr>
        <p:spPr>
          <a:xfrm>
            <a:off x="324686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73BD6EAC-8912-68DD-92DA-19E816BECED4}"/>
              </a:ext>
            </a:extLst>
          </p:cNvPr>
          <p:cNvSpPr txBox="1"/>
          <p:nvPr/>
        </p:nvSpPr>
        <p:spPr>
          <a:xfrm>
            <a:off x="346719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DC6DF470-8A20-0172-3203-B3F034B7EF9B}"/>
              </a:ext>
            </a:extLst>
          </p:cNvPr>
          <p:cNvSpPr/>
          <p:nvPr/>
        </p:nvSpPr>
        <p:spPr>
          <a:xfrm>
            <a:off x="4863626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06A9863-9C85-96A7-1239-FA0740E1A4B5}"/>
              </a:ext>
            </a:extLst>
          </p:cNvPr>
          <p:cNvSpPr txBox="1"/>
          <p:nvPr/>
        </p:nvSpPr>
        <p:spPr>
          <a:xfrm>
            <a:off x="5083964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D10B307-39E0-F2AE-E8F0-E78F4CC76966}"/>
              </a:ext>
            </a:extLst>
          </p:cNvPr>
          <p:cNvSpPr/>
          <p:nvPr/>
        </p:nvSpPr>
        <p:spPr>
          <a:xfrm>
            <a:off x="6347875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FB55C220-6C59-E538-B535-7EDB633C4F86}"/>
              </a:ext>
            </a:extLst>
          </p:cNvPr>
          <p:cNvSpPr txBox="1"/>
          <p:nvPr/>
        </p:nvSpPr>
        <p:spPr>
          <a:xfrm>
            <a:off x="6568213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A9284024-4D60-5D04-8E88-433D965E38AA}"/>
              </a:ext>
            </a:extLst>
          </p:cNvPr>
          <p:cNvSpPr/>
          <p:nvPr/>
        </p:nvSpPr>
        <p:spPr>
          <a:xfrm>
            <a:off x="777839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E9D47FC6-6355-9A86-D6AA-137BE74AAD0F}"/>
              </a:ext>
            </a:extLst>
          </p:cNvPr>
          <p:cNvSpPr txBox="1"/>
          <p:nvPr/>
        </p:nvSpPr>
        <p:spPr>
          <a:xfrm>
            <a:off x="799872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5CF7A213-C851-149C-D9DB-95007F0C9EA1}"/>
              </a:ext>
            </a:extLst>
          </p:cNvPr>
          <p:cNvSpPr/>
          <p:nvPr/>
        </p:nvSpPr>
        <p:spPr>
          <a:xfrm>
            <a:off x="915574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757D5832-7310-B0AF-7644-75F280683F7D}"/>
              </a:ext>
            </a:extLst>
          </p:cNvPr>
          <p:cNvSpPr txBox="1"/>
          <p:nvPr/>
        </p:nvSpPr>
        <p:spPr>
          <a:xfrm>
            <a:off x="937607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1F59ABD0-171B-41D8-7DAB-A285F56966E6}"/>
              </a:ext>
            </a:extLst>
          </p:cNvPr>
          <p:cNvSpPr/>
          <p:nvPr/>
        </p:nvSpPr>
        <p:spPr>
          <a:xfrm>
            <a:off x="10559673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B386963-1589-EB92-5A23-786EC5CA9B46}"/>
              </a:ext>
            </a:extLst>
          </p:cNvPr>
          <p:cNvSpPr txBox="1"/>
          <p:nvPr/>
        </p:nvSpPr>
        <p:spPr>
          <a:xfrm>
            <a:off x="10780011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3836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12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361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26948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240</Words>
  <Application>Microsoft Macintosh PowerPoint</Application>
  <PresentationFormat>Grand écran</PresentationFormat>
  <Paragraphs>240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Martin Gremeaux-Bader</dc:creator>
  <cp:lastModifiedBy>Martin Gremeaux-Bader</cp:lastModifiedBy>
  <cp:revision>1</cp:revision>
  <dcterms:created xsi:type="dcterms:W3CDTF">2024-02-06T17:55:29Z</dcterms:created>
  <dcterms:modified xsi:type="dcterms:W3CDTF">2024-02-06T18:31:29Z</dcterms:modified>
</cp:coreProperties>
</file>