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57" r:id="rId9"/>
    <p:sldId id="274" r:id="rId10"/>
    <p:sldId id="269" r:id="rId11"/>
    <p:sldId id="270" r:id="rId12"/>
    <p:sldId id="271" r:id="rId13"/>
    <p:sldId id="272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A5A5A5"/>
    <a:srgbClr val="00FF00"/>
    <a:srgbClr val="9E9E9E"/>
    <a:srgbClr val="53026F"/>
    <a:srgbClr val="598DFD"/>
    <a:srgbClr val="4B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EBE89-27C6-5847-BD57-A15BCE5850BA}" v="5" dt="2024-02-08T10:14:52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28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remeaux-Bader" userId="b22552c5-8c31-49a1-9339-d3b2c60ed786" providerId="ADAL" clId="{802EBE89-27C6-5847-BD57-A15BCE5850BA}"/>
    <pc:docChg chg="addSld modSld">
      <pc:chgData name="Martin Gremeaux-Bader" userId="b22552c5-8c31-49a1-9339-d3b2c60ed786" providerId="ADAL" clId="{802EBE89-27C6-5847-BD57-A15BCE5850BA}" dt="2024-02-08T10:15:03.134" v="22" actId="1076"/>
      <pc:docMkLst>
        <pc:docMk/>
      </pc:docMkLst>
      <pc:sldChg chg="modSp add mod setBg">
        <pc:chgData name="Martin Gremeaux-Bader" userId="b22552c5-8c31-49a1-9339-d3b2c60ed786" providerId="ADAL" clId="{802EBE89-27C6-5847-BD57-A15BCE5850BA}" dt="2024-02-08T10:13:27.911" v="11" actId="20577"/>
        <pc:sldMkLst>
          <pc:docMk/>
          <pc:sldMk cId="2052310637" sldId="273"/>
        </pc:sldMkLst>
        <pc:spChg chg="mod">
          <ac:chgData name="Martin Gremeaux-Bader" userId="b22552c5-8c31-49a1-9339-d3b2c60ed786" providerId="ADAL" clId="{802EBE89-27C6-5847-BD57-A15BCE5850BA}" dt="2024-02-08T10:13:27.911" v="11" actId="20577"/>
          <ac:spMkLst>
            <pc:docMk/>
            <pc:sldMk cId="2052310637" sldId="273"/>
            <ac:spMk id="5" creationId="{5373C0A5-71F7-8C0C-F460-6F28050DED49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" creationId="{A3983739-750A-6784-F8B2-383934A171E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" creationId="{7E07B3FE-B3FB-23AE-8581-EDF6DEBB166E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" creationId="{048A9E47-7A65-7F34-95D6-F3AEBE86996F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25" creationId="{BFC84AAC-D862-A11A-6B48-7E04470F8F49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26" creationId="{3F5A48E1-A329-7709-21DB-E5E218821CF8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27" creationId="{2228CE9E-DB46-C271-FAC6-30D80F88B53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28" creationId="{C6305166-3D6D-4F74-4BC4-370CC3A92B9E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29" creationId="{3B9B2CE2-AE4E-2BD4-9D39-10462009810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0" creationId="{67B0049D-347C-396C-BB32-9E08694C4122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1" creationId="{238CA125-29DE-2648-22A9-22A91783CB85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2" creationId="{658857F0-44F4-7D28-1CFC-23DB2A51CB43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3" creationId="{B7241432-9FAE-E03C-286D-147E154B78E6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4" creationId="{337A2752-0D9F-E34A-CEE4-E626E6DFFC71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5" creationId="{FCF89B96-E776-2F42-0D61-C97C77ECD348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6" creationId="{FBF5D559-FD99-3344-954E-3C3757C79FA6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7" creationId="{D059AFAC-AE09-C3CB-730C-5E1630FFD13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8" creationId="{25C63366-C35B-5E76-EE56-AC1FDDDDA5F5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39" creationId="{CB8DF5FE-E7F4-2B7E-85FA-DA87DD4EFA99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0" creationId="{60CA2EBD-1247-92F1-1572-79F2C6CF506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1" creationId="{9BF9E10D-4CBA-A542-A134-431C1789D0EB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2" creationId="{847D80C4-D3E4-E619-BF99-68B04AB5F781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3" creationId="{7FEF19B6-2BED-8B16-A66E-3B2005E641DB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4" creationId="{AA031C4A-D40A-3675-D495-1D98EA6EFC51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5" creationId="{71F12438-C95C-23C2-2BDE-C3D2F165042C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6" creationId="{2DAC83B0-650D-B4CD-943F-5787F463BD5E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7" creationId="{24E8E114-0D70-08D2-5F7A-AB1AC7F716DB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8" creationId="{72438184-F447-BCF8-8EA8-08E5B15878BB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49" creationId="{0EB212D0-C3FC-7318-E91B-6DB7ABA1F2B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0" creationId="{98080176-3F02-2005-A4FA-A9B0A128BEF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1" creationId="{829756C6-B3E5-98AC-85AF-DF113640D3C4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2" creationId="{5A5BECBF-331B-43E8-6EB5-DCF1A315641E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3" creationId="{E5F78756-95AB-D937-4FFC-AEB17F7529C8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4" creationId="{AC08FACC-916F-3552-A9C3-F244C3FFCC6A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5" creationId="{6CA72066-1153-8EBC-415E-C387DA4B11F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6" creationId="{2C08860A-E803-80CD-1CFB-C9C57AEBE9E2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7" creationId="{5A2A68B5-3BFE-5F8E-E9E3-ACB602475E82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8" creationId="{ABD4A2D8-763C-DC20-DDF4-05CB7FBE2324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59" creationId="{073397AC-6AA1-3020-1A97-37F25E06245D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0" creationId="{81571DB2-FA3B-A9F2-F966-8AD70D2275A4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1" creationId="{4629764C-D560-2986-ABA8-0127FC9C838D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2" creationId="{E0683CE5-D656-EF02-0E06-E993548646D2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3" creationId="{062EB6F4-9A0F-D838-16D3-D68B0BB520DE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4" creationId="{50495BBD-A774-D3A8-DE0C-BBA686111344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5" creationId="{6AB914F6-EC2B-59BC-A67A-AB5A82538E5F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6" creationId="{45C79FB6-EA49-A309-5520-5FB93F7D2C74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7" creationId="{D9E736FC-C8A0-6AAF-9517-6FA52E047A7C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68" creationId="{6F6FB5D9-150F-2378-3813-AEA93866D87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0" creationId="{EEF73CBC-CF85-DEED-DE42-F355733511A4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1" creationId="{C5A14601-79A6-B8FD-75B9-E53639DCB3D6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2" creationId="{92667A01-8949-E9D7-F12D-2796A5C99905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3" creationId="{3C39BB6E-153B-C1F7-5943-FB08B0AA8B16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4" creationId="{322689D1-7E7F-E676-D938-00033FBD9218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5" creationId="{E7438DC0-E603-2F1E-FDAA-F212F546003A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6" creationId="{EDAF1204-FEE7-FA68-FA87-8177F645D46C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7" creationId="{C923107B-1790-99E6-8044-762E9C4B9E68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8" creationId="{CDF2467D-405D-0661-8DB8-2AA5D264DB7D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79" creationId="{977E612B-E61B-64E8-5FD7-B7B9FF3AB335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0" creationId="{0375CDCA-5504-9F1C-4641-ED1D75382B05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1" creationId="{489A4D05-9870-E0BD-F57E-15859526535E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2" creationId="{6FB2F6C0-533E-DDC9-3AE0-88BEF903685C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3" creationId="{939869DD-9495-9E74-60C4-62BC384CD777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4" creationId="{BC190C7C-8214-123F-26C8-05F1B08505F0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5" creationId="{4E70B0F4-98BA-F3D4-CC75-E154B5E393CD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6" creationId="{BDFEDC05-C5A1-8618-DF4B-9B1A788DA5F2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7" creationId="{AFD2BD62-786D-35EA-0912-0CAA526CD909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8" creationId="{5617DBF6-FA32-13E7-A0FB-B370BB306ADD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89" creationId="{D6EA77DF-443B-81F5-9D37-D14B8D4DE85C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0" creationId="{73BD6EAC-8912-68DD-92DA-19E816BECED4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1" creationId="{DC6DF470-8A20-0172-3203-B3F034B7EF9B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2" creationId="{606A9863-9C85-96A7-1239-FA0740E1A4B5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3" creationId="{AD10B307-39E0-F2AE-E8F0-E78F4CC76966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4" creationId="{FB55C220-6C59-E538-B535-7EDB633C4F86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5" creationId="{A9284024-4D60-5D04-8E88-433D965E38AA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6" creationId="{E9D47FC6-6355-9A86-D6AA-137BE74AAD0F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7" creationId="{5CF7A213-C851-149C-D9DB-95007F0C9EA1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8" creationId="{757D5832-7310-B0AF-7644-75F280683F7D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99" creationId="{1F59ABD0-171B-41D8-7DAB-A285F56966E6}"/>
          </ac:spMkLst>
        </pc:spChg>
        <pc:spChg chg="mod">
          <ac:chgData name="Martin Gremeaux-Bader" userId="b22552c5-8c31-49a1-9339-d3b2c60ed786" providerId="ADAL" clId="{802EBE89-27C6-5847-BD57-A15BCE5850BA}" dt="2024-02-08T10:12:35.470" v="4" actId="207"/>
          <ac:spMkLst>
            <pc:docMk/>
            <pc:sldMk cId="2052310637" sldId="273"/>
            <ac:spMk id="100" creationId="{7B386963-1589-EB92-5A23-786EC5CA9B46}"/>
          </ac:spMkLst>
        </pc:spChg>
      </pc:sldChg>
      <pc:sldChg chg="addSp modSp add mod">
        <pc:chgData name="Martin Gremeaux-Bader" userId="b22552c5-8c31-49a1-9339-d3b2c60ed786" providerId="ADAL" clId="{802EBE89-27C6-5847-BD57-A15BCE5850BA}" dt="2024-02-08T10:15:03.134" v="22" actId="1076"/>
        <pc:sldMkLst>
          <pc:docMk/>
          <pc:sldMk cId="2211725857" sldId="274"/>
        </pc:sldMkLst>
        <pc:spChg chg="mod">
          <ac:chgData name="Martin Gremeaux-Bader" userId="b22552c5-8c31-49a1-9339-d3b2c60ed786" providerId="ADAL" clId="{802EBE89-27C6-5847-BD57-A15BCE5850BA}" dt="2024-02-08T10:14:57.950" v="19" actId="207"/>
          <ac:spMkLst>
            <pc:docMk/>
            <pc:sldMk cId="2211725857" sldId="274"/>
            <ac:spMk id="2" creationId="{D6143DC8-478E-EB3D-DA67-5BCE24C6FFBF}"/>
          </ac:spMkLst>
        </pc:spChg>
        <pc:spChg chg="add mod">
          <ac:chgData name="Martin Gremeaux-Bader" userId="b22552c5-8c31-49a1-9339-d3b2c60ed786" providerId="ADAL" clId="{802EBE89-27C6-5847-BD57-A15BCE5850BA}" dt="2024-02-08T10:15:03.134" v="22" actId="1076"/>
          <ac:spMkLst>
            <pc:docMk/>
            <pc:sldMk cId="2211725857" sldId="274"/>
            <ac:spMk id="3" creationId="{6A38228E-1A84-3892-93EC-B8E3638D8A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41C38-E579-36F9-C691-9EC439BD7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876B1E-D8C8-4334-C544-D49CFDB6E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5CB26-494A-6071-6291-75D6D163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1F84A-2B80-B80D-7326-A9341B0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D2FCA-C2E7-FF35-47F2-2AF82D0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B81FE-FCD9-0C78-24C1-A549BFB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1C4676-47B4-66B1-2F37-C9BAA512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B1210-F8FD-7301-B3D4-AA2EC29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F663F-3801-1950-3D2D-4D9788F6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BF49A-370D-5FD1-4A43-C24E38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AD095-7318-F605-2614-9C1F3F6F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EF5AE5-5CBF-387E-C297-4885A8AC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9CAD4-2A9C-198F-A309-3F82475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980F0-B738-7BD9-4377-42D672A0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E3FDA-2C6D-FE50-0F86-59F164ED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52CA3-E539-7538-12C1-9CD2A7F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05DDC-E18E-A463-CBBA-E3616DB9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F44DB-E80A-B3A7-24F1-F2FAA750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86B8B-1A8A-4992-4CDF-9F1FBF8D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DCF51-AB90-C117-F5A2-ED17668D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4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DF354-AFF7-0E41-9ACE-C3675B0F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CE7A4-F49E-BF75-E36A-058F185E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5593F-08CE-8D06-405E-EF862D4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5C3EC-951D-1E0E-A096-296A8C41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1A7D7-2ADC-986A-C986-0AA75B2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9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A47C-AC56-BFE6-4B6C-07FAEC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F75A6-D81C-1476-A5DF-11D2318A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D3699C-8F5A-9A83-C354-58A15789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1ADC4-00AD-3949-AFB5-F08B08E8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45524-B006-1E95-7CE4-5CD8DA4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69C4B1-3DE5-0A03-947E-F97E332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1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EA11-E843-2647-FEEB-FFD6119B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9546C-9271-3788-2576-A00E4FF6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6E2C75-4840-E80F-009C-C15E7A5A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A1CDE7-A488-2C4E-9BAE-9D5121DB6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144EFF-2D4B-6CBA-F896-1C30018F7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2E254E-1652-538C-7798-D401E705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A20A2-C1C1-5DF3-4817-0DD9836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A18F9-0862-5430-FA77-CBF38D52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D1E9B-24D7-F9BE-D1B4-ED44096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732798-D8F0-3EBD-BEA3-753702DD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076533-1D68-B12E-13EB-A24FA3A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83311-79CE-FF4D-B326-A27F1631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620A23-B7CC-F099-1175-23D3EE54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A2A39C-DF2D-CEA3-919E-4C8CCCD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96725-C465-06A6-E46D-75C0C189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0867-720C-8BF7-69B3-A627B20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9A4E7-57BE-65FF-47B9-911661A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890B70-1302-22D4-2B19-2674F19F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C9E3A-5543-DE2E-A768-48B622B4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04F5E-EB18-43F7-EF0A-D6B402D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42E8D-502E-83C5-6947-E48884FB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7FC80-3912-6BDF-CB98-010A59BC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A90E9B-5651-2631-DFF8-B7F75420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0D408-8C18-00AB-7436-A11AF83A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E8A93-094B-9867-83D3-712C0A2F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52C74-ED75-C231-95BF-7E8B7FB8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137306-7EE3-5C80-0A11-D45891F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5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89D778-B397-2494-99E5-FCCF2056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2FBF4-807C-AAB3-27AC-CEA1F28C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FF4E1-C5F5-C3E1-D8EA-B30D7E04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9FF6-7711-0A42-A72E-099BD2D221EF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915F2-D2AC-8B14-DC27-996587E6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9D255-53C8-ADC0-72D3-90F3E8EF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482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367095-5FBB-8633-F47F-1FDDC4FD7606}"/>
              </a:ext>
            </a:extLst>
          </p:cNvPr>
          <p:cNvSpPr txBox="1"/>
          <p:nvPr/>
        </p:nvSpPr>
        <p:spPr>
          <a:xfrm>
            <a:off x="4101548" y="252059"/>
            <a:ext cx="3147392" cy="635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3732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367095-5FBB-8633-F47F-1FDDC4FD7606}"/>
              </a:ext>
            </a:extLst>
          </p:cNvPr>
          <p:cNvSpPr txBox="1"/>
          <p:nvPr/>
        </p:nvSpPr>
        <p:spPr>
          <a:xfrm>
            <a:off x="4101548" y="252059"/>
            <a:ext cx="3147392" cy="635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3969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367095-5FBB-8633-F47F-1FDDC4FD7606}"/>
              </a:ext>
            </a:extLst>
          </p:cNvPr>
          <p:cNvSpPr txBox="1"/>
          <p:nvPr/>
        </p:nvSpPr>
        <p:spPr>
          <a:xfrm>
            <a:off x="4101548" y="252059"/>
            <a:ext cx="3147392" cy="635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5660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18BD-5058-B520-FDA5-7BA865B0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8A166-A2A0-990B-A03D-7C42CD60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6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6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69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8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03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523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4724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873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9974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58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3836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2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A38228E-1A84-3892-93EC-B8E3638D8A5D}"/>
              </a:ext>
            </a:extLst>
          </p:cNvPr>
          <p:cNvSpPr/>
          <p:nvPr/>
        </p:nvSpPr>
        <p:spPr>
          <a:xfrm>
            <a:off x="181468" y="1824220"/>
            <a:ext cx="980501" cy="10245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5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283</Words>
  <Application>Microsoft Macintosh PowerPoint</Application>
  <PresentationFormat>Grand écran</PresentationFormat>
  <Paragraphs>283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Gremeaux-Bader</dc:creator>
  <cp:lastModifiedBy>Martin Gremeaux-Bader</cp:lastModifiedBy>
  <cp:revision>2</cp:revision>
  <dcterms:created xsi:type="dcterms:W3CDTF">2024-02-06T17:55:29Z</dcterms:created>
  <dcterms:modified xsi:type="dcterms:W3CDTF">2024-02-08T10:15:06Z</dcterms:modified>
</cp:coreProperties>
</file>