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262626"/>
    <a:srgbClr val="00FF00"/>
    <a:srgbClr val="9E9E9E"/>
    <a:srgbClr val="53026F"/>
    <a:srgbClr val="598DFD"/>
    <a:srgbClr val="4B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A6DBD-6178-9146-A27C-9603072F223C}" v="14" dt="2024-02-20T08:33:55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4"/>
    <p:restoredTop sz="94650"/>
  </p:normalViewPr>
  <p:slideViewPr>
    <p:cSldViewPr snapToGrid="0">
      <p:cViewPr varScale="1">
        <p:scale>
          <a:sx n="136" d="100"/>
          <a:sy n="136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remeaux-Bader" userId="b22552c5-8c31-49a1-9339-d3b2c60ed786" providerId="ADAL" clId="{B890F27B-0AE0-F843-BB4C-9159AD38BA41}"/>
    <pc:docChg chg="undo custSel addSld delSld modSld">
      <pc:chgData name="Martin Gremeaux-Bader" userId="b22552c5-8c31-49a1-9339-d3b2c60ed786" providerId="ADAL" clId="{B890F27B-0AE0-F843-BB4C-9159AD38BA41}" dt="2024-02-06T18:31:19.272" v="215"/>
      <pc:docMkLst>
        <pc:docMk/>
      </pc:docMkLst>
      <pc:sldChg chg="addSp delSp modSp del mod setBg">
        <pc:chgData name="Martin Gremeaux-Bader" userId="b22552c5-8c31-49a1-9339-d3b2c60ed786" providerId="ADAL" clId="{B890F27B-0AE0-F843-BB4C-9159AD38BA41}" dt="2024-02-06T18:27:52.391" v="206" actId="2696"/>
        <pc:sldMkLst>
          <pc:docMk/>
          <pc:sldMk cId="214460137" sldId="256"/>
        </pc:sldMkLst>
        <pc:spChg chg="del">
          <ac:chgData name="Martin Gremeaux-Bader" userId="b22552c5-8c31-49a1-9339-d3b2c60ed786" providerId="ADAL" clId="{B890F27B-0AE0-F843-BB4C-9159AD38BA41}" dt="2024-02-06T17:57:15.820" v="6" actId="478"/>
          <ac:spMkLst>
            <pc:docMk/>
            <pc:sldMk cId="214460137" sldId="256"/>
            <ac:spMk id="2" creationId="{8A4F85ED-1FBA-417F-60FB-727666592207}"/>
          </ac:spMkLst>
        </pc:spChg>
        <pc:spChg chg="del">
          <ac:chgData name="Martin Gremeaux-Bader" userId="b22552c5-8c31-49a1-9339-d3b2c60ed786" providerId="ADAL" clId="{B890F27B-0AE0-F843-BB4C-9159AD38BA41}" dt="2024-02-06T17:57:16.920" v="7" actId="478"/>
          <ac:spMkLst>
            <pc:docMk/>
            <pc:sldMk cId="214460137" sldId="256"/>
            <ac:spMk id="3" creationId="{0BEAEE01-6048-820C-9840-F73F2CC0E75F}"/>
          </ac:spMkLst>
        </pc:spChg>
        <pc:spChg chg="add del mod">
          <ac:chgData name="Martin Gremeaux-Bader" userId="b22552c5-8c31-49a1-9339-d3b2c60ed786" providerId="ADAL" clId="{B890F27B-0AE0-F843-BB4C-9159AD38BA41}" dt="2024-02-06T18:00:35.250" v="45" actId="478"/>
          <ac:spMkLst>
            <pc:docMk/>
            <pc:sldMk cId="214460137" sldId="256"/>
            <ac:spMk id="4" creationId="{298595A6-568E-DF06-BFDD-E5A2FD93A2BF}"/>
          </ac:spMkLst>
        </pc:spChg>
        <pc:spChg chg="add del mod">
          <ac:chgData name="Martin Gremeaux-Bader" userId="b22552c5-8c31-49a1-9339-d3b2c60ed786" providerId="ADAL" clId="{B890F27B-0AE0-F843-BB4C-9159AD38BA41}" dt="2024-02-06T18:04:15.567" v="75" actId="1076"/>
          <ac:spMkLst>
            <pc:docMk/>
            <pc:sldMk cId="214460137" sldId="256"/>
            <ac:spMk id="5" creationId="{5373C0A5-71F7-8C0C-F460-6F28050DED49}"/>
          </ac:spMkLst>
        </pc:spChg>
        <pc:spChg chg="add mod">
          <ac:chgData name="Martin Gremeaux-Bader" userId="b22552c5-8c31-49a1-9339-d3b2c60ed786" providerId="ADAL" clId="{B890F27B-0AE0-F843-BB4C-9159AD38BA41}" dt="2024-02-06T18:04:15.567" v="75" actId="1076"/>
          <ac:spMkLst>
            <pc:docMk/>
            <pc:sldMk cId="214460137" sldId="256"/>
            <ac:spMk id="6" creationId="{A3983739-750A-6784-F8B2-383934A171E7}"/>
          </ac:spMkLst>
        </pc:spChg>
        <pc:spChg chg="add mod">
          <ac:chgData name="Martin Gremeaux-Bader" userId="b22552c5-8c31-49a1-9339-d3b2c60ed786" providerId="ADAL" clId="{B890F27B-0AE0-F843-BB4C-9159AD38BA41}" dt="2024-02-06T18:04:19.524" v="76" actId="1076"/>
          <ac:spMkLst>
            <pc:docMk/>
            <pc:sldMk cId="214460137" sldId="256"/>
            <ac:spMk id="7" creationId="{7E07B3FE-B3FB-23AE-8581-EDF6DEBB166E}"/>
          </ac:spMkLst>
        </pc:spChg>
        <pc:spChg chg="add mod">
          <ac:chgData name="Martin Gremeaux-Bader" userId="b22552c5-8c31-49a1-9339-d3b2c60ed786" providerId="ADAL" clId="{B890F27B-0AE0-F843-BB4C-9159AD38BA41}" dt="2024-02-06T18:06:55.041" v="119" actId="20577"/>
          <ac:spMkLst>
            <pc:docMk/>
            <pc:sldMk cId="214460137" sldId="256"/>
            <ac:spMk id="8" creationId="{048A9E47-7A65-7F34-95D6-F3AEBE86996F}"/>
          </ac:spMkLst>
        </pc:spChg>
        <pc:spChg chg="add del mod">
          <ac:chgData name="Martin Gremeaux-Bader" userId="b22552c5-8c31-49a1-9339-d3b2c60ed786" providerId="ADAL" clId="{B890F27B-0AE0-F843-BB4C-9159AD38BA41}" dt="2024-02-06T18:04:07.811" v="73"/>
          <ac:spMkLst>
            <pc:docMk/>
            <pc:sldMk cId="214460137" sldId="256"/>
            <ac:spMk id="9" creationId="{F0D00ED9-3D19-051A-1C68-06F356AD5591}"/>
          </ac:spMkLst>
        </pc:spChg>
        <pc:spChg chg="add del mod">
          <ac:chgData name="Martin Gremeaux-Bader" userId="b22552c5-8c31-49a1-9339-d3b2c60ed786" providerId="ADAL" clId="{B890F27B-0AE0-F843-BB4C-9159AD38BA41}" dt="2024-02-06T18:04:07.811" v="73"/>
          <ac:spMkLst>
            <pc:docMk/>
            <pc:sldMk cId="214460137" sldId="256"/>
            <ac:spMk id="10" creationId="{AD7BE1FE-0DD5-80F2-19C4-F1018F5D36EB}"/>
          </ac:spMkLst>
        </pc:spChg>
        <pc:spChg chg="add del mod">
          <ac:chgData name="Martin Gremeaux-Bader" userId="b22552c5-8c31-49a1-9339-d3b2c60ed786" providerId="ADAL" clId="{B890F27B-0AE0-F843-BB4C-9159AD38BA41}" dt="2024-02-06T18:04:07.605" v="72"/>
          <ac:spMkLst>
            <pc:docMk/>
            <pc:sldMk cId="214460137" sldId="256"/>
            <ac:spMk id="11" creationId="{71C46A81-174C-4971-A22A-1A6DB44FBCE0}"/>
          </ac:spMkLst>
        </pc:spChg>
        <pc:spChg chg="add del mod">
          <ac:chgData name="Martin Gremeaux-Bader" userId="b22552c5-8c31-49a1-9339-d3b2c60ed786" providerId="ADAL" clId="{B890F27B-0AE0-F843-BB4C-9159AD38BA41}" dt="2024-02-06T18:04:07.605" v="72"/>
          <ac:spMkLst>
            <pc:docMk/>
            <pc:sldMk cId="214460137" sldId="256"/>
            <ac:spMk id="12" creationId="{3F115B1D-D2C3-8F74-F6A5-C0959ABE1080}"/>
          </ac:spMkLst>
        </pc:spChg>
        <pc:spChg chg="add del mod">
          <ac:chgData name="Martin Gremeaux-Bader" userId="b22552c5-8c31-49a1-9339-d3b2c60ed786" providerId="ADAL" clId="{B890F27B-0AE0-F843-BB4C-9159AD38BA41}" dt="2024-02-06T18:04:07.431" v="71"/>
          <ac:spMkLst>
            <pc:docMk/>
            <pc:sldMk cId="214460137" sldId="256"/>
            <ac:spMk id="13" creationId="{9F9D870A-062D-DF0A-18DB-DB5F2408A323}"/>
          </ac:spMkLst>
        </pc:spChg>
        <pc:spChg chg="add del mod">
          <ac:chgData name="Martin Gremeaux-Bader" userId="b22552c5-8c31-49a1-9339-d3b2c60ed786" providerId="ADAL" clId="{B890F27B-0AE0-F843-BB4C-9159AD38BA41}" dt="2024-02-06T18:04:07.431" v="71"/>
          <ac:spMkLst>
            <pc:docMk/>
            <pc:sldMk cId="214460137" sldId="256"/>
            <ac:spMk id="14" creationId="{AD424F7B-24B2-991A-04BE-D92D95ABCA0A}"/>
          </ac:spMkLst>
        </pc:spChg>
        <pc:spChg chg="add del mod">
          <ac:chgData name="Martin Gremeaux-Bader" userId="b22552c5-8c31-49a1-9339-d3b2c60ed786" providerId="ADAL" clId="{B890F27B-0AE0-F843-BB4C-9159AD38BA41}" dt="2024-02-06T18:04:07.211" v="70"/>
          <ac:spMkLst>
            <pc:docMk/>
            <pc:sldMk cId="214460137" sldId="256"/>
            <ac:spMk id="15" creationId="{56D126AB-55D3-3E8A-7177-97FA2D99F05E}"/>
          </ac:spMkLst>
        </pc:spChg>
        <pc:spChg chg="add del mod">
          <ac:chgData name="Martin Gremeaux-Bader" userId="b22552c5-8c31-49a1-9339-d3b2c60ed786" providerId="ADAL" clId="{B890F27B-0AE0-F843-BB4C-9159AD38BA41}" dt="2024-02-06T18:04:07.211" v="70"/>
          <ac:spMkLst>
            <pc:docMk/>
            <pc:sldMk cId="214460137" sldId="256"/>
            <ac:spMk id="16" creationId="{A9F6C27F-0FAD-DB36-DE28-DD63C30878FD}"/>
          </ac:spMkLst>
        </pc:spChg>
        <pc:spChg chg="add del mod">
          <ac:chgData name="Martin Gremeaux-Bader" userId="b22552c5-8c31-49a1-9339-d3b2c60ed786" providerId="ADAL" clId="{B890F27B-0AE0-F843-BB4C-9159AD38BA41}" dt="2024-02-06T18:04:06.955" v="69"/>
          <ac:spMkLst>
            <pc:docMk/>
            <pc:sldMk cId="214460137" sldId="256"/>
            <ac:spMk id="17" creationId="{A4C89D82-A973-63C2-C07B-77FB8F5598EA}"/>
          </ac:spMkLst>
        </pc:spChg>
        <pc:spChg chg="add del mod">
          <ac:chgData name="Martin Gremeaux-Bader" userId="b22552c5-8c31-49a1-9339-d3b2c60ed786" providerId="ADAL" clId="{B890F27B-0AE0-F843-BB4C-9159AD38BA41}" dt="2024-02-06T18:04:06.955" v="69"/>
          <ac:spMkLst>
            <pc:docMk/>
            <pc:sldMk cId="214460137" sldId="256"/>
            <ac:spMk id="18" creationId="{193A0897-8081-55A2-6375-8E33A4D41BFA}"/>
          </ac:spMkLst>
        </pc:spChg>
        <pc:spChg chg="add del mod">
          <ac:chgData name="Martin Gremeaux-Bader" userId="b22552c5-8c31-49a1-9339-d3b2c60ed786" providerId="ADAL" clId="{B890F27B-0AE0-F843-BB4C-9159AD38BA41}" dt="2024-02-06T18:04:06.850" v="68"/>
          <ac:spMkLst>
            <pc:docMk/>
            <pc:sldMk cId="214460137" sldId="256"/>
            <ac:spMk id="19" creationId="{C5C0CE35-E807-4580-EAF7-2CE8681A700D}"/>
          </ac:spMkLst>
        </pc:spChg>
        <pc:spChg chg="add del mod">
          <ac:chgData name="Martin Gremeaux-Bader" userId="b22552c5-8c31-49a1-9339-d3b2c60ed786" providerId="ADAL" clId="{B890F27B-0AE0-F843-BB4C-9159AD38BA41}" dt="2024-02-06T18:04:06.850" v="68"/>
          <ac:spMkLst>
            <pc:docMk/>
            <pc:sldMk cId="214460137" sldId="256"/>
            <ac:spMk id="20" creationId="{55E0B261-93CC-838F-AD6C-368D306D68BF}"/>
          </ac:spMkLst>
        </pc:spChg>
        <pc:spChg chg="add del mod">
          <ac:chgData name="Martin Gremeaux-Bader" userId="b22552c5-8c31-49a1-9339-d3b2c60ed786" providerId="ADAL" clId="{B890F27B-0AE0-F843-BB4C-9159AD38BA41}" dt="2024-02-06T18:04:06.613" v="67"/>
          <ac:spMkLst>
            <pc:docMk/>
            <pc:sldMk cId="214460137" sldId="256"/>
            <ac:spMk id="21" creationId="{72859DD1-E011-7B49-6E74-C88CF6356078}"/>
          </ac:spMkLst>
        </pc:spChg>
        <pc:spChg chg="add del mod">
          <ac:chgData name="Martin Gremeaux-Bader" userId="b22552c5-8c31-49a1-9339-d3b2c60ed786" providerId="ADAL" clId="{B890F27B-0AE0-F843-BB4C-9159AD38BA41}" dt="2024-02-06T18:04:06.613" v="67"/>
          <ac:spMkLst>
            <pc:docMk/>
            <pc:sldMk cId="214460137" sldId="256"/>
            <ac:spMk id="22" creationId="{EB7A99D3-2094-9C22-7CBF-0453EE151DC7}"/>
          </ac:spMkLst>
        </pc:spChg>
        <pc:spChg chg="add del mod">
          <ac:chgData name="Martin Gremeaux-Bader" userId="b22552c5-8c31-49a1-9339-d3b2c60ed786" providerId="ADAL" clId="{B890F27B-0AE0-F843-BB4C-9159AD38BA41}" dt="2024-02-06T18:04:06.366" v="66"/>
          <ac:spMkLst>
            <pc:docMk/>
            <pc:sldMk cId="214460137" sldId="256"/>
            <ac:spMk id="23" creationId="{58FC7024-8A38-E7C2-FC4A-E0096C59A7F6}"/>
          </ac:spMkLst>
        </pc:spChg>
        <pc:spChg chg="add del mod">
          <ac:chgData name="Martin Gremeaux-Bader" userId="b22552c5-8c31-49a1-9339-d3b2c60ed786" providerId="ADAL" clId="{B890F27B-0AE0-F843-BB4C-9159AD38BA41}" dt="2024-02-06T18:04:06.366" v="66"/>
          <ac:spMkLst>
            <pc:docMk/>
            <pc:sldMk cId="214460137" sldId="256"/>
            <ac:spMk id="24" creationId="{13981274-6294-DE8E-E912-009E47D00A2F}"/>
          </ac:spMkLst>
        </pc:spChg>
        <pc:spChg chg="add mod">
          <ac:chgData name="Martin Gremeaux-Bader" userId="b22552c5-8c31-49a1-9339-d3b2c60ed786" providerId="ADAL" clId="{B890F27B-0AE0-F843-BB4C-9159AD38BA41}" dt="2024-02-06T18:04:24.146" v="78" actId="1076"/>
          <ac:spMkLst>
            <pc:docMk/>
            <pc:sldMk cId="214460137" sldId="256"/>
            <ac:spMk id="25" creationId="{BFC84AAC-D862-A11A-6B48-7E04470F8F49}"/>
          </ac:spMkLst>
        </pc:spChg>
        <pc:spChg chg="add mod">
          <ac:chgData name="Martin Gremeaux-Bader" userId="b22552c5-8c31-49a1-9339-d3b2c60ed786" providerId="ADAL" clId="{B890F27B-0AE0-F843-BB4C-9159AD38BA41}" dt="2024-02-06T18:06:57.065" v="120" actId="20577"/>
          <ac:spMkLst>
            <pc:docMk/>
            <pc:sldMk cId="214460137" sldId="256"/>
            <ac:spMk id="26" creationId="{3F5A48E1-A329-7709-21DB-E5E218821CF8}"/>
          </ac:spMkLst>
        </pc:spChg>
        <pc:spChg chg="add mod">
          <ac:chgData name="Martin Gremeaux-Bader" userId="b22552c5-8c31-49a1-9339-d3b2c60ed786" providerId="ADAL" clId="{B890F27B-0AE0-F843-BB4C-9159AD38BA41}" dt="2024-02-06T18:04:27.129" v="80" actId="1076"/>
          <ac:spMkLst>
            <pc:docMk/>
            <pc:sldMk cId="214460137" sldId="256"/>
            <ac:spMk id="27" creationId="{2228CE9E-DB46-C271-FAC6-30D80F88B537}"/>
          </ac:spMkLst>
        </pc:spChg>
        <pc:spChg chg="add mod">
          <ac:chgData name="Martin Gremeaux-Bader" userId="b22552c5-8c31-49a1-9339-d3b2c60ed786" providerId="ADAL" clId="{B890F27B-0AE0-F843-BB4C-9159AD38BA41}" dt="2024-02-06T18:06:59.411" v="121" actId="20577"/>
          <ac:spMkLst>
            <pc:docMk/>
            <pc:sldMk cId="214460137" sldId="256"/>
            <ac:spMk id="28" creationId="{C6305166-3D6D-4F74-4BC4-370CC3A92B9E}"/>
          </ac:spMkLst>
        </pc:spChg>
        <pc:spChg chg="add mod">
          <ac:chgData name="Martin Gremeaux-Bader" userId="b22552c5-8c31-49a1-9339-d3b2c60ed786" providerId="ADAL" clId="{B890F27B-0AE0-F843-BB4C-9159AD38BA41}" dt="2024-02-06T18:04:30.473" v="82" actId="1076"/>
          <ac:spMkLst>
            <pc:docMk/>
            <pc:sldMk cId="214460137" sldId="256"/>
            <ac:spMk id="29" creationId="{3B9B2CE2-AE4E-2BD4-9D39-104620098107}"/>
          </ac:spMkLst>
        </pc:spChg>
        <pc:spChg chg="add mod">
          <ac:chgData name="Martin Gremeaux-Bader" userId="b22552c5-8c31-49a1-9339-d3b2c60ed786" providerId="ADAL" clId="{B890F27B-0AE0-F843-BB4C-9159AD38BA41}" dt="2024-02-06T18:07:01.247" v="122" actId="20577"/>
          <ac:spMkLst>
            <pc:docMk/>
            <pc:sldMk cId="214460137" sldId="256"/>
            <ac:spMk id="30" creationId="{67B0049D-347C-396C-BB32-9E08694C4122}"/>
          </ac:spMkLst>
        </pc:spChg>
        <pc:spChg chg="add mod">
          <ac:chgData name="Martin Gremeaux-Bader" userId="b22552c5-8c31-49a1-9339-d3b2c60ed786" providerId="ADAL" clId="{B890F27B-0AE0-F843-BB4C-9159AD38BA41}" dt="2024-02-06T18:04:44.017" v="87" actId="1076"/>
          <ac:spMkLst>
            <pc:docMk/>
            <pc:sldMk cId="214460137" sldId="256"/>
            <ac:spMk id="31" creationId="{238CA125-29DE-2648-22A9-22A91783CB85}"/>
          </ac:spMkLst>
        </pc:spChg>
        <pc:spChg chg="add mod">
          <ac:chgData name="Martin Gremeaux-Bader" userId="b22552c5-8c31-49a1-9339-d3b2c60ed786" providerId="ADAL" clId="{B890F27B-0AE0-F843-BB4C-9159AD38BA41}" dt="2024-02-06T18:07:04.370" v="125" actId="20577"/>
          <ac:spMkLst>
            <pc:docMk/>
            <pc:sldMk cId="214460137" sldId="256"/>
            <ac:spMk id="32" creationId="{658857F0-44F4-7D28-1CFC-23DB2A51CB43}"/>
          </ac:spMkLst>
        </pc:spChg>
        <pc:spChg chg="add mod">
          <ac:chgData name="Martin Gremeaux-Bader" userId="b22552c5-8c31-49a1-9339-d3b2c60ed786" providerId="ADAL" clId="{B890F27B-0AE0-F843-BB4C-9159AD38BA41}" dt="2024-02-06T18:04:38.420" v="86" actId="1076"/>
          <ac:spMkLst>
            <pc:docMk/>
            <pc:sldMk cId="214460137" sldId="256"/>
            <ac:spMk id="33" creationId="{B7241432-9FAE-E03C-286D-147E154B78E6}"/>
          </ac:spMkLst>
        </pc:spChg>
        <pc:spChg chg="add mod">
          <ac:chgData name="Martin Gremeaux-Bader" userId="b22552c5-8c31-49a1-9339-d3b2c60ed786" providerId="ADAL" clId="{B890F27B-0AE0-F843-BB4C-9159AD38BA41}" dt="2024-02-06T18:07:09.100" v="128" actId="20577"/>
          <ac:spMkLst>
            <pc:docMk/>
            <pc:sldMk cId="214460137" sldId="256"/>
            <ac:spMk id="34" creationId="{337A2752-0D9F-E34A-CEE4-E626E6DFFC71}"/>
          </ac:spMkLst>
        </pc:spChg>
        <pc:spChg chg="add mod">
          <ac:chgData name="Martin Gremeaux-Bader" userId="b22552c5-8c31-49a1-9339-d3b2c60ed786" providerId="ADAL" clId="{B890F27B-0AE0-F843-BB4C-9159AD38BA41}" dt="2024-02-06T18:04:47.904" v="89" actId="1076"/>
          <ac:spMkLst>
            <pc:docMk/>
            <pc:sldMk cId="214460137" sldId="256"/>
            <ac:spMk id="35" creationId="{FCF89B96-E776-2F42-0D61-C97C77ECD348}"/>
          </ac:spMkLst>
        </pc:spChg>
        <pc:spChg chg="add mod">
          <ac:chgData name="Martin Gremeaux-Bader" userId="b22552c5-8c31-49a1-9339-d3b2c60ed786" providerId="ADAL" clId="{B890F27B-0AE0-F843-BB4C-9159AD38BA41}" dt="2024-02-06T18:07:11.679" v="129" actId="20577"/>
          <ac:spMkLst>
            <pc:docMk/>
            <pc:sldMk cId="214460137" sldId="256"/>
            <ac:spMk id="36" creationId="{FBF5D559-FD99-3344-954E-3C3757C79FA6}"/>
          </ac:spMkLst>
        </pc:spChg>
        <pc:spChg chg="add mod">
          <ac:chgData name="Martin Gremeaux-Bader" userId="b22552c5-8c31-49a1-9339-d3b2c60ed786" providerId="ADAL" clId="{B890F27B-0AE0-F843-BB4C-9159AD38BA41}" dt="2024-02-06T18:04:52.586" v="91" actId="1076"/>
          <ac:spMkLst>
            <pc:docMk/>
            <pc:sldMk cId="214460137" sldId="256"/>
            <ac:spMk id="37" creationId="{D059AFAC-AE09-C3CB-730C-5E1630FFD137}"/>
          </ac:spMkLst>
        </pc:spChg>
        <pc:spChg chg="add mod">
          <ac:chgData name="Martin Gremeaux-Bader" userId="b22552c5-8c31-49a1-9339-d3b2c60ed786" providerId="ADAL" clId="{B890F27B-0AE0-F843-BB4C-9159AD38BA41}" dt="2024-02-06T18:07:21.543" v="132" actId="1076"/>
          <ac:spMkLst>
            <pc:docMk/>
            <pc:sldMk cId="214460137" sldId="256"/>
            <ac:spMk id="38" creationId="{25C63366-C35B-5E76-EE56-AC1FDDDDA5F5}"/>
          </ac:spMkLst>
        </pc:spChg>
        <pc:spChg chg="add mod">
          <ac:chgData name="Martin Gremeaux-Bader" userId="b22552c5-8c31-49a1-9339-d3b2c60ed786" providerId="ADAL" clId="{B890F27B-0AE0-F843-BB4C-9159AD38BA41}" dt="2024-02-06T18:05:04.495" v="95" actId="1076"/>
          <ac:spMkLst>
            <pc:docMk/>
            <pc:sldMk cId="214460137" sldId="256"/>
            <ac:spMk id="39" creationId="{CB8DF5FE-E7F4-2B7E-85FA-DA87DD4EFA99}"/>
          </ac:spMkLst>
        </pc:spChg>
        <pc:spChg chg="add mod">
          <ac:chgData name="Martin Gremeaux-Bader" userId="b22552c5-8c31-49a1-9339-d3b2c60ed786" providerId="ADAL" clId="{B890F27B-0AE0-F843-BB4C-9159AD38BA41}" dt="2024-02-06T18:07:35.208" v="135" actId="1076"/>
          <ac:spMkLst>
            <pc:docMk/>
            <pc:sldMk cId="214460137" sldId="256"/>
            <ac:spMk id="40" creationId="{60CA2EBD-1247-92F1-1572-79F2C6CF5067}"/>
          </ac:spMkLst>
        </pc:spChg>
        <pc:spChg chg="add mod">
          <ac:chgData name="Martin Gremeaux-Bader" userId="b22552c5-8c31-49a1-9339-d3b2c60ed786" providerId="ADAL" clId="{B890F27B-0AE0-F843-BB4C-9159AD38BA41}" dt="2024-02-06T18:05:08.460" v="96" actId="1076"/>
          <ac:spMkLst>
            <pc:docMk/>
            <pc:sldMk cId="214460137" sldId="256"/>
            <ac:spMk id="41" creationId="{9BF9E10D-4CBA-A542-A134-431C1789D0EB}"/>
          </ac:spMkLst>
        </pc:spChg>
        <pc:spChg chg="add mod">
          <ac:chgData name="Martin Gremeaux-Bader" userId="b22552c5-8c31-49a1-9339-d3b2c60ed786" providerId="ADAL" clId="{B890F27B-0AE0-F843-BB4C-9159AD38BA41}" dt="2024-02-06T18:07:39.851" v="136" actId="20577"/>
          <ac:spMkLst>
            <pc:docMk/>
            <pc:sldMk cId="214460137" sldId="256"/>
            <ac:spMk id="42" creationId="{847D80C4-D3E4-E619-BF99-68B04AB5F781}"/>
          </ac:spMkLst>
        </pc:spChg>
        <pc:spChg chg="add mod">
          <ac:chgData name="Martin Gremeaux-Bader" userId="b22552c5-8c31-49a1-9339-d3b2c60ed786" providerId="ADAL" clId="{B890F27B-0AE0-F843-BB4C-9159AD38BA41}" dt="2024-02-06T18:05:12.917" v="98" actId="1076"/>
          <ac:spMkLst>
            <pc:docMk/>
            <pc:sldMk cId="214460137" sldId="256"/>
            <ac:spMk id="43" creationId="{7FEF19B6-2BED-8B16-A66E-3B2005E641DB}"/>
          </ac:spMkLst>
        </pc:spChg>
        <pc:spChg chg="add mod">
          <ac:chgData name="Martin Gremeaux-Bader" userId="b22552c5-8c31-49a1-9339-d3b2c60ed786" providerId="ADAL" clId="{B890F27B-0AE0-F843-BB4C-9159AD38BA41}" dt="2024-02-06T18:07:42.475" v="137" actId="20577"/>
          <ac:spMkLst>
            <pc:docMk/>
            <pc:sldMk cId="214460137" sldId="256"/>
            <ac:spMk id="44" creationId="{AA031C4A-D40A-3675-D495-1D98EA6EFC51}"/>
          </ac:spMkLst>
        </pc:spChg>
        <pc:spChg chg="add mod">
          <ac:chgData name="Martin Gremeaux-Bader" userId="b22552c5-8c31-49a1-9339-d3b2c60ed786" providerId="ADAL" clId="{B890F27B-0AE0-F843-BB4C-9159AD38BA41}" dt="2024-02-06T18:05:17.032" v="100" actId="1076"/>
          <ac:spMkLst>
            <pc:docMk/>
            <pc:sldMk cId="214460137" sldId="256"/>
            <ac:spMk id="45" creationId="{71F12438-C95C-23C2-2BDE-C3D2F165042C}"/>
          </ac:spMkLst>
        </pc:spChg>
        <pc:spChg chg="add mod">
          <ac:chgData name="Martin Gremeaux-Bader" userId="b22552c5-8c31-49a1-9339-d3b2c60ed786" providerId="ADAL" clId="{B890F27B-0AE0-F843-BB4C-9159AD38BA41}" dt="2024-02-06T18:07:56.346" v="142" actId="1076"/>
          <ac:spMkLst>
            <pc:docMk/>
            <pc:sldMk cId="214460137" sldId="256"/>
            <ac:spMk id="46" creationId="{2DAC83B0-650D-B4CD-943F-5787F463BD5E}"/>
          </ac:spMkLst>
        </pc:spChg>
        <pc:spChg chg="add mod">
          <ac:chgData name="Martin Gremeaux-Bader" userId="b22552c5-8c31-49a1-9339-d3b2c60ed786" providerId="ADAL" clId="{B890F27B-0AE0-F843-BB4C-9159AD38BA41}" dt="2024-02-06T18:05:22.748" v="102" actId="1076"/>
          <ac:spMkLst>
            <pc:docMk/>
            <pc:sldMk cId="214460137" sldId="256"/>
            <ac:spMk id="47" creationId="{24E8E114-0D70-08D2-5F7A-AB1AC7F716DB}"/>
          </ac:spMkLst>
        </pc:spChg>
        <pc:spChg chg="add mod">
          <ac:chgData name="Martin Gremeaux-Bader" userId="b22552c5-8c31-49a1-9339-d3b2c60ed786" providerId="ADAL" clId="{B890F27B-0AE0-F843-BB4C-9159AD38BA41}" dt="2024-02-06T18:07:47.356" v="139" actId="20577"/>
          <ac:spMkLst>
            <pc:docMk/>
            <pc:sldMk cId="214460137" sldId="256"/>
            <ac:spMk id="48" creationId="{72438184-F447-BCF8-8EA8-08E5B15878BB}"/>
          </ac:spMkLst>
        </pc:spChg>
        <pc:spChg chg="add mod">
          <ac:chgData name="Martin Gremeaux-Bader" userId="b22552c5-8c31-49a1-9339-d3b2c60ed786" providerId="ADAL" clId="{B890F27B-0AE0-F843-BB4C-9159AD38BA41}" dt="2024-02-06T18:05:29.153" v="104" actId="1076"/>
          <ac:spMkLst>
            <pc:docMk/>
            <pc:sldMk cId="214460137" sldId="256"/>
            <ac:spMk id="49" creationId="{0EB212D0-C3FC-7318-E91B-6DB7ABA1F2B7}"/>
          </ac:spMkLst>
        </pc:spChg>
        <pc:spChg chg="add mod">
          <ac:chgData name="Martin Gremeaux-Bader" userId="b22552c5-8c31-49a1-9339-d3b2c60ed786" providerId="ADAL" clId="{B890F27B-0AE0-F843-BB4C-9159AD38BA41}" dt="2024-02-06T18:07:49.931" v="140" actId="20577"/>
          <ac:spMkLst>
            <pc:docMk/>
            <pc:sldMk cId="214460137" sldId="256"/>
            <ac:spMk id="50" creationId="{98080176-3F02-2005-A4FA-A9B0A128BEF7}"/>
          </ac:spMkLst>
        </pc:spChg>
        <pc:spChg chg="add mod">
          <ac:chgData name="Martin Gremeaux-Bader" userId="b22552c5-8c31-49a1-9339-d3b2c60ed786" providerId="ADAL" clId="{B890F27B-0AE0-F843-BB4C-9159AD38BA41}" dt="2024-02-06T18:05:33.673" v="106" actId="1076"/>
          <ac:spMkLst>
            <pc:docMk/>
            <pc:sldMk cId="214460137" sldId="256"/>
            <ac:spMk id="51" creationId="{829756C6-B3E5-98AC-85AF-DF113640D3C4}"/>
          </ac:spMkLst>
        </pc:spChg>
        <pc:spChg chg="add mod">
          <ac:chgData name="Martin Gremeaux-Bader" userId="b22552c5-8c31-49a1-9339-d3b2c60ed786" providerId="ADAL" clId="{B890F27B-0AE0-F843-BB4C-9159AD38BA41}" dt="2024-02-06T18:07:51.517" v="141" actId="20577"/>
          <ac:spMkLst>
            <pc:docMk/>
            <pc:sldMk cId="214460137" sldId="256"/>
            <ac:spMk id="52" creationId="{5A5BECBF-331B-43E8-6EB5-DCF1A315641E}"/>
          </ac:spMkLst>
        </pc:spChg>
        <pc:spChg chg="add mod">
          <ac:chgData name="Martin Gremeaux-Bader" userId="b22552c5-8c31-49a1-9339-d3b2c60ed786" providerId="ADAL" clId="{B890F27B-0AE0-F843-BB4C-9159AD38BA41}" dt="2024-02-06T18:05:40.859" v="108" actId="1076"/>
          <ac:spMkLst>
            <pc:docMk/>
            <pc:sldMk cId="214460137" sldId="256"/>
            <ac:spMk id="53" creationId="{E5F78756-95AB-D937-4FFC-AEB17F7529C8}"/>
          </ac:spMkLst>
        </pc:spChg>
        <pc:spChg chg="add mod">
          <ac:chgData name="Martin Gremeaux-Bader" userId="b22552c5-8c31-49a1-9339-d3b2c60ed786" providerId="ADAL" clId="{B890F27B-0AE0-F843-BB4C-9159AD38BA41}" dt="2024-02-06T18:08:06.351" v="144" actId="1076"/>
          <ac:spMkLst>
            <pc:docMk/>
            <pc:sldMk cId="214460137" sldId="256"/>
            <ac:spMk id="54" creationId="{AC08FACC-916F-3552-A9C3-F244C3FFCC6A}"/>
          </ac:spMkLst>
        </pc:spChg>
        <pc:spChg chg="add mod">
          <ac:chgData name="Martin Gremeaux-Bader" userId="b22552c5-8c31-49a1-9339-d3b2c60ed786" providerId="ADAL" clId="{B890F27B-0AE0-F843-BB4C-9159AD38BA41}" dt="2024-02-06T18:05:45.716" v="110" actId="1076"/>
          <ac:spMkLst>
            <pc:docMk/>
            <pc:sldMk cId="214460137" sldId="256"/>
            <ac:spMk id="55" creationId="{6CA72066-1153-8EBC-415E-C387DA4B11F7}"/>
          </ac:spMkLst>
        </pc:spChg>
        <pc:spChg chg="add mod">
          <ac:chgData name="Martin Gremeaux-Bader" userId="b22552c5-8c31-49a1-9339-d3b2c60ed786" providerId="ADAL" clId="{B890F27B-0AE0-F843-BB4C-9159AD38BA41}" dt="2024-02-06T18:08:11.512" v="145" actId="20577"/>
          <ac:spMkLst>
            <pc:docMk/>
            <pc:sldMk cId="214460137" sldId="256"/>
            <ac:spMk id="56" creationId="{2C08860A-E803-80CD-1CFB-C9C57AEBE9E2}"/>
          </ac:spMkLst>
        </pc:spChg>
        <pc:spChg chg="add mod">
          <ac:chgData name="Martin Gremeaux-Bader" userId="b22552c5-8c31-49a1-9339-d3b2c60ed786" providerId="ADAL" clId="{B890F27B-0AE0-F843-BB4C-9159AD38BA41}" dt="2024-02-06T18:08:20.823" v="148" actId="1076"/>
          <ac:spMkLst>
            <pc:docMk/>
            <pc:sldMk cId="214460137" sldId="256"/>
            <ac:spMk id="57" creationId="{5A2A68B5-3BFE-5F8E-E9E3-ACB602475E82}"/>
          </ac:spMkLst>
        </pc:spChg>
        <pc:spChg chg="add mod">
          <ac:chgData name="Martin Gremeaux-Bader" userId="b22552c5-8c31-49a1-9339-d3b2c60ed786" providerId="ADAL" clId="{B890F27B-0AE0-F843-BB4C-9159AD38BA41}" dt="2024-02-06T18:08:25.001" v="149" actId="1076"/>
          <ac:spMkLst>
            <pc:docMk/>
            <pc:sldMk cId="214460137" sldId="256"/>
            <ac:spMk id="58" creationId="{ABD4A2D8-763C-DC20-DDF4-05CB7FBE2324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59" creationId="{073397AC-6AA1-3020-1A97-37F25E06245D}"/>
          </ac:spMkLst>
        </pc:spChg>
        <pc:spChg chg="add mod">
          <ac:chgData name="Martin Gremeaux-Bader" userId="b22552c5-8c31-49a1-9339-d3b2c60ed786" providerId="ADAL" clId="{B890F27B-0AE0-F843-BB4C-9159AD38BA41}" dt="2024-02-06T18:08:33.583" v="151" actId="1076"/>
          <ac:spMkLst>
            <pc:docMk/>
            <pc:sldMk cId="214460137" sldId="256"/>
            <ac:spMk id="60" creationId="{81571DB2-FA3B-A9F2-F966-8AD70D2275A4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61" creationId="{4629764C-D560-2986-ABA8-0127FC9C838D}"/>
          </ac:spMkLst>
        </pc:spChg>
        <pc:spChg chg="add mod">
          <ac:chgData name="Martin Gremeaux-Bader" userId="b22552c5-8c31-49a1-9339-d3b2c60ed786" providerId="ADAL" clId="{B890F27B-0AE0-F843-BB4C-9159AD38BA41}" dt="2024-02-06T18:08:50.764" v="153" actId="1076"/>
          <ac:spMkLst>
            <pc:docMk/>
            <pc:sldMk cId="214460137" sldId="256"/>
            <ac:spMk id="62" creationId="{E0683CE5-D656-EF02-0E06-E993548646D2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63" creationId="{062EB6F4-9A0F-D838-16D3-D68B0BB520DE}"/>
          </ac:spMkLst>
        </pc:spChg>
        <pc:spChg chg="add mod">
          <ac:chgData name="Martin Gremeaux-Bader" userId="b22552c5-8c31-49a1-9339-d3b2c60ed786" providerId="ADAL" clId="{B890F27B-0AE0-F843-BB4C-9159AD38BA41}" dt="2024-02-06T18:08:54.794" v="154" actId="20577"/>
          <ac:spMkLst>
            <pc:docMk/>
            <pc:sldMk cId="214460137" sldId="256"/>
            <ac:spMk id="64" creationId="{50495BBD-A774-D3A8-DE0C-BBA686111344}"/>
          </ac:spMkLst>
        </pc:spChg>
        <pc:spChg chg="add mod">
          <ac:chgData name="Martin Gremeaux-Bader" userId="b22552c5-8c31-49a1-9339-d3b2c60ed786" providerId="ADAL" clId="{B890F27B-0AE0-F843-BB4C-9159AD38BA41}" dt="2024-02-06T18:09:25.514" v="158" actId="1076"/>
          <ac:spMkLst>
            <pc:docMk/>
            <pc:sldMk cId="214460137" sldId="256"/>
            <ac:spMk id="65" creationId="{6AB914F6-EC2B-59BC-A67A-AB5A82538E5F}"/>
          </ac:spMkLst>
        </pc:spChg>
        <pc:spChg chg="add mod">
          <ac:chgData name="Martin Gremeaux-Bader" userId="b22552c5-8c31-49a1-9339-d3b2c60ed786" providerId="ADAL" clId="{B890F27B-0AE0-F843-BB4C-9159AD38BA41}" dt="2024-02-06T18:09:09.945" v="156" actId="1076"/>
          <ac:spMkLst>
            <pc:docMk/>
            <pc:sldMk cId="214460137" sldId="256"/>
            <ac:spMk id="66" creationId="{45C79FB6-EA49-A309-5520-5FB93F7D2C74}"/>
          </ac:spMkLst>
        </pc:spChg>
        <pc:spChg chg="add mod">
          <ac:chgData name="Martin Gremeaux-Bader" userId="b22552c5-8c31-49a1-9339-d3b2c60ed786" providerId="ADAL" clId="{B890F27B-0AE0-F843-BB4C-9159AD38BA41}" dt="2024-02-06T18:09:39.012" v="161" actId="1076"/>
          <ac:spMkLst>
            <pc:docMk/>
            <pc:sldMk cId="214460137" sldId="256"/>
            <ac:spMk id="67" creationId="{D9E736FC-C8A0-6AAF-9517-6FA52E047A7C}"/>
          </ac:spMkLst>
        </pc:spChg>
        <pc:spChg chg="add mod">
          <ac:chgData name="Martin Gremeaux-Bader" userId="b22552c5-8c31-49a1-9339-d3b2c60ed786" providerId="ADAL" clId="{B890F27B-0AE0-F843-BB4C-9159AD38BA41}" dt="2024-02-06T18:09:34" v="160" actId="1076"/>
          <ac:spMkLst>
            <pc:docMk/>
            <pc:sldMk cId="214460137" sldId="256"/>
            <ac:spMk id="68" creationId="{6F6FB5D9-150F-2378-3813-AEA93866D877}"/>
          </ac:spMkLst>
        </pc:spChg>
        <pc:spChg chg="add mod">
          <ac:chgData name="Martin Gremeaux-Bader" userId="b22552c5-8c31-49a1-9339-d3b2c60ed786" providerId="ADAL" clId="{B890F27B-0AE0-F843-BB4C-9159AD38BA41}" dt="2024-02-06T18:10:04.529" v="166" actId="1076"/>
          <ac:spMkLst>
            <pc:docMk/>
            <pc:sldMk cId="214460137" sldId="256"/>
            <ac:spMk id="69" creationId="{05B26747-1863-D0E6-05F3-B0B50D0BBE38}"/>
          </ac:spMkLst>
        </pc:spChg>
        <pc:spChg chg="add mod">
          <ac:chgData name="Martin Gremeaux-Bader" userId="b22552c5-8c31-49a1-9339-d3b2c60ed786" providerId="ADAL" clId="{B890F27B-0AE0-F843-BB4C-9159AD38BA41}" dt="2024-02-06T18:10:01.116" v="165" actId="1076"/>
          <ac:spMkLst>
            <pc:docMk/>
            <pc:sldMk cId="214460137" sldId="256"/>
            <ac:spMk id="70" creationId="{EEF73CBC-CF85-DEED-DE42-F355733511A4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1" creationId="{C5A14601-79A6-B8FD-75B9-E53639DCB3D6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2" creationId="{92667A01-8949-E9D7-F12D-2796A5C9990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3" creationId="{3C39BB6E-153B-C1F7-5943-FB08B0AA8B16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4" creationId="{322689D1-7E7F-E676-D938-00033FBD9218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5" creationId="{E7438DC0-E603-2F1E-FDAA-F212F546003A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6" creationId="{EDAF1204-FEE7-FA68-FA87-8177F645D46C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7" creationId="{C923107B-1790-99E6-8044-762E9C4B9E68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8" creationId="{CDF2467D-405D-0661-8DB8-2AA5D264DB7D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9" creationId="{977E612B-E61B-64E8-5FD7-B7B9FF3AB33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0" creationId="{0375CDCA-5504-9F1C-4641-ED1D75382B0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1" creationId="{489A4D05-9870-E0BD-F57E-15859526535E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2" creationId="{6FB2F6C0-533E-DDC9-3AE0-88BEF903685C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3" creationId="{939869DD-9495-9E74-60C4-62BC384CD777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4" creationId="{BC190C7C-8214-123F-26C8-05F1B08505F0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5" creationId="{4E70B0F4-98BA-F3D4-CC75-E154B5E393C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6" creationId="{BDFEDC05-C5A1-8618-DF4B-9B1A788DA5F2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7" creationId="{AFD2BD62-786D-35EA-0912-0CAA526CD909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8" creationId="{5617DBF6-FA32-13E7-A0FB-B370BB306AD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9" creationId="{D6EA77DF-443B-81F5-9D37-D14B8D4DE85C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0" creationId="{73BD6EAC-8912-68DD-92DA-19E816BECED4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1" creationId="{DC6DF470-8A20-0172-3203-B3F034B7EF9B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2" creationId="{606A9863-9C85-96A7-1239-FA0740E1A4B5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3" creationId="{AD10B307-39E0-F2AE-E8F0-E78F4CC7696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4" creationId="{FB55C220-6C59-E538-B535-7EDB633C4F8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5" creationId="{A9284024-4D60-5D04-8E88-433D965E38AA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6" creationId="{E9D47FC6-6355-9A86-D6AA-137BE74AAD0F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7" creationId="{5CF7A213-C851-149C-D9DB-95007F0C9EA1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8" creationId="{757D5832-7310-B0AF-7644-75F280683F7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9" creationId="{1F59ABD0-171B-41D8-7DAB-A285F56966E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100" creationId="{7B386963-1589-EB92-5A23-786EC5CA9B46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1" creationId="{0967C63F-9295-BBB9-0259-2EF418B504A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2" creationId="{CC7E9A15-9C50-E358-6B9F-102075DFABB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3" creationId="{AA5180E5-E259-7B7F-A0DB-6ED0157DF180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4" creationId="{C37D0EED-07F0-51C3-1E41-9FF898916EDF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5" creationId="{DFE525B7-09BE-189B-829D-E5C7D25FBF3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6" creationId="{65644953-3E86-FB1D-EB8D-3DCE0C655AB1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7" creationId="{60F2F976-197F-BA75-6D87-ECB8B002A10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8" creationId="{927E5241-7D77-3AE9-F80F-8E36762423C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9" creationId="{A5054FA2-ECDD-288E-57CC-AFB86EECCFC8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0" creationId="{51DA500F-9B9F-EC18-9CE1-163507E85FBC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1" creationId="{29D4F851-6437-E344-9D19-750ACF0899E8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2" creationId="{72391677-FD57-3AEA-F327-275001CF3F59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3" creationId="{5F92E7C4-3616-B9CD-0EA4-85C762507A5C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4" creationId="{3EBDDF18-C340-B1B3-B45A-F20C2B0EFBA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5" creationId="{E5DE02DF-3A9D-D90E-2FF3-1E427771BFF0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6" creationId="{6F087A10-1287-2744-0C99-69BAEFA298BD}"/>
          </ac:spMkLst>
        </pc:spChg>
      </pc:sldChg>
      <pc:sldChg chg="add">
        <pc:chgData name="Martin Gremeaux-Bader" userId="b22552c5-8c31-49a1-9339-d3b2c60ed786" providerId="ADAL" clId="{B890F27B-0AE0-F843-BB4C-9159AD38BA41}" dt="2024-02-06T17:57:24.317" v="12"/>
        <pc:sldMkLst>
          <pc:docMk/>
          <pc:sldMk cId="2822125265" sldId="257"/>
        </pc:sldMkLst>
      </pc:sldChg>
      <pc:sldChg chg="new del">
        <pc:chgData name="Martin Gremeaux-Bader" userId="b22552c5-8c31-49a1-9339-d3b2c60ed786" providerId="ADAL" clId="{B890F27B-0AE0-F843-BB4C-9159AD38BA41}" dt="2024-02-06T17:57:20.714" v="11" actId="2696"/>
        <pc:sldMkLst>
          <pc:docMk/>
          <pc:sldMk cId="3448116384" sldId="257"/>
        </pc:sldMkLst>
      </pc:sldChg>
      <pc:sldChg chg="new del">
        <pc:chgData name="Martin Gremeaux-Bader" userId="b22552c5-8c31-49a1-9339-d3b2c60ed786" providerId="ADAL" clId="{B890F27B-0AE0-F843-BB4C-9159AD38BA41}" dt="2024-02-06T17:57:19.762" v="10" actId="2696"/>
        <pc:sldMkLst>
          <pc:docMk/>
          <pc:sldMk cId="604137012" sldId="258"/>
        </pc:sldMkLst>
      </pc:sldChg>
      <pc:sldChg chg="add">
        <pc:chgData name="Martin Gremeaux-Bader" userId="b22552c5-8c31-49a1-9339-d3b2c60ed786" providerId="ADAL" clId="{B890F27B-0AE0-F843-BB4C-9159AD38BA41}" dt="2024-02-06T17:57:24.531" v="13"/>
        <pc:sldMkLst>
          <pc:docMk/>
          <pc:sldMk cId="4033615658" sldId="258"/>
        </pc:sldMkLst>
      </pc:sldChg>
      <pc:sldChg chg="new del">
        <pc:chgData name="Martin Gremeaux-Bader" userId="b22552c5-8c31-49a1-9339-d3b2c60ed786" providerId="ADAL" clId="{B890F27B-0AE0-F843-BB4C-9159AD38BA41}" dt="2024-02-06T17:57:19.470" v="9" actId="2696"/>
        <pc:sldMkLst>
          <pc:docMk/>
          <pc:sldMk cId="486868083" sldId="259"/>
        </pc:sldMkLst>
      </pc:sldChg>
      <pc:sldChg chg="add">
        <pc:chgData name="Martin Gremeaux-Bader" userId="b22552c5-8c31-49a1-9339-d3b2c60ed786" providerId="ADAL" clId="{B890F27B-0AE0-F843-BB4C-9159AD38BA41}" dt="2024-02-06T17:57:24.712" v="14"/>
        <pc:sldMkLst>
          <pc:docMk/>
          <pc:sldMk cId="1542694800" sldId="259"/>
        </pc:sldMkLst>
      </pc:sldChg>
      <pc:sldChg chg="delSp new del mod">
        <pc:chgData name="Martin Gremeaux-Bader" userId="b22552c5-8c31-49a1-9339-d3b2c60ed786" providerId="ADAL" clId="{B890F27B-0AE0-F843-BB4C-9159AD38BA41}" dt="2024-02-06T17:57:19.381" v="8" actId="2696"/>
        <pc:sldMkLst>
          <pc:docMk/>
          <pc:sldMk cId="3286646739" sldId="260"/>
        </pc:sldMkLst>
        <pc:spChg chg="del">
          <ac:chgData name="Martin Gremeaux-Bader" userId="b22552c5-8c31-49a1-9339-d3b2c60ed786" providerId="ADAL" clId="{B890F27B-0AE0-F843-BB4C-9159AD38BA41}" dt="2024-02-06T17:56:40.066" v="4" actId="478"/>
          <ac:spMkLst>
            <pc:docMk/>
            <pc:sldMk cId="3286646739" sldId="260"/>
            <ac:spMk id="2" creationId="{3987E4FA-9B20-7897-0048-DD6146A4C153}"/>
          </ac:spMkLst>
        </pc:spChg>
        <pc:spChg chg="del">
          <ac:chgData name="Martin Gremeaux-Bader" userId="b22552c5-8c31-49a1-9339-d3b2c60ed786" providerId="ADAL" clId="{B890F27B-0AE0-F843-BB4C-9159AD38BA41}" dt="2024-02-06T17:56:41.601" v="5" actId="478"/>
          <ac:spMkLst>
            <pc:docMk/>
            <pc:sldMk cId="3286646739" sldId="260"/>
            <ac:spMk id="3" creationId="{8F189CF2-0686-D60E-7EF1-8CC78157AC9E}"/>
          </ac:spMkLst>
        </pc:spChg>
      </pc:sldChg>
      <pc:sldChg chg="add">
        <pc:chgData name="Martin Gremeaux-Bader" userId="b22552c5-8c31-49a1-9339-d3b2c60ed786" providerId="ADAL" clId="{B890F27B-0AE0-F843-BB4C-9159AD38BA41}" dt="2024-02-06T17:57:24.839" v="15"/>
        <pc:sldMkLst>
          <pc:docMk/>
          <pc:sldMk cId="4052980277" sldId="260"/>
        </pc:sldMkLst>
      </pc:sldChg>
      <pc:sldChg chg="add">
        <pc:chgData name="Martin Gremeaux-Bader" userId="b22552c5-8c31-49a1-9339-d3b2c60ed786" providerId="ADAL" clId="{B890F27B-0AE0-F843-BB4C-9159AD38BA41}" dt="2024-02-06T17:57:25.092" v="16"/>
        <pc:sldMkLst>
          <pc:docMk/>
          <pc:sldMk cId="712033126" sldId="261"/>
        </pc:sldMkLst>
      </pc:sldChg>
      <pc:sldChg chg="add del setBg">
        <pc:chgData name="Martin Gremeaux-Bader" userId="b22552c5-8c31-49a1-9339-d3b2c60ed786" providerId="ADAL" clId="{B890F27B-0AE0-F843-BB4C-9159AD38BA41}" dt="2024-02-06T18:27:51.347" v="205" actId="2696"/>
        <pc:sldMkLst>
          <pc:docMk/>
          <pc:sldMk cId="227874904" sldId="262"/>
        </pc:sldMkLst>
      </pc:sldChg>
      <pc:sldChg chg="addSp delSp modSp add mod setBg">
        <pc:chgData name="Martin Gremeaux-Bader" userId="b22552c5-8c31-49a1-9339-d3b2c60ed786" providerId="ADAL" clId="{B890F27B-0AE0-F843-BB4C-9159AD38BA41}" dt="2024-02-06T18:27:44.659" v="204" actId="2085"/>
        <pc:sldMkLst>
          <pc:docMk/>
          <pc:sldMk cId="1644827441" sldId="263"/>
        </pc:sldMkLst>
        <pc:spChg chg="add del mod">
          <ac:chgData name="Martin Gremeaux-Bader" userId="b22552c5-8c31-49a1-9339-d3b2c60ed786" providerId="ADAL" clId="{B890F27B-0AE0-F843-BB4C-9159AD38BA41}" dt="2024-02-06T18:27:37.236" v="202"/>
          <ac:spMkLst>
            <pc:docMk/>
            <pc:sldMk cId="1644827441" sldId="263"/>
            <ac:spMk id="2" creationId="{E686A26D-7394-49D7-4D8C-0A67D0576CCD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5" creationId="{5373C0A5-71F7-8C0C-F460-6F28050DED49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" creationId="{A3983739-750A-6784-F8B2-383934A171E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" creationId="{7E07B3FE-B3FB-23AE-8581-EDF6DEBB166E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8" creationId="{048A9E47-7A65-7F34-95D6-F3AEBE86996F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5" creationId="{BFC84AAC-D862-A11A-6B48-7E04470F8F49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26" creationId="{3F5A48E1-A329-7709-21DB-E5E218821CF8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7" creationId="{2228CE9E-DB46-C271-FAC6-30D80F88B537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28" creationId="{C6305166-3D6D-4F74-4BC4-370CC3A92B9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9" creationId="{3B9B2CE2-AE4E-2BD4-9D39-104620098107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30" creationId="{67B0049D-347C-396C-BB32-9E08694C412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1" creationId="{238CA125-29DE-2648-22A9-22A91783CB85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32" creationId="{658857F0-44F4-7D28-1CFC-23DB2A51CB43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3" creationId="{B7241432-9FAE-E03C-286D-147E154B78E6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34" creationId="{337A2752-0D9F-E34A-CEE4-E626E6DFFC7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5" creationId="{FCF89B96-E776-2F42-0D61-C97C77ECD348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36" creationId="{FBF5D559-FD99-3344-954E-3C3757C79FA6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7" creationId="{D059AFAC-AE09-C3CB-730C-5E1630FFD137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38" creationId="{25C63366-C35B-5E76-EE56-AC1FDDDDA5F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9" creationId="{CB8DF5FE-E7F4-2B7E-85FA-DA87DD4EFA99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40" creationId="{60CA2EBD-1247-92F1-1572-79F2C6CF506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1" creationId="{9BF9E10D-4CBA-A542-A134-431C1789D0EB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42" creationId="{847D80C4-D3E4-E619-BF99-68B04AB5F78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3" creationId="{7FEF19B6-2BED-8B16-A66E-3B2005E641DB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44" creationId="{AA031C4A-D40A-3675-D495-1D98EA6EFC5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5" creationId="{71F12438-C95C-23C2-2BDE-C3D2F165042C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46" creationId="{2DAC83B0-650D-B4CD-943F-5787F463BD5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7" creationId="{24E8E114-0D70-08D2-5F7A-AB1AC7F716DB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48" creationId="{72438184-F447-BCF8-8EA8-08E5B15878BB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9" creationId="{0EB212D0-C3FC-7318-E91B-6DB7ABA1F2B7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50" creationId="{98080176-3F02-2005-A4FA-A9B0A128BEF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1" creationId="{829756C6-B3E5-98AC-85AF-DF113640D3C4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52" creationId="{5A5BECBF-331B-43E8-6EB5-DCF1A315641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3" creationId="{E5F78756-95AB-D937-4FFC-AEB17F7529C8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54" creationId="{AC08FACC-916F-3552-A9C3-F244C3FFCC6A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5" creationId="{6CA72066-1153-8EBC-415E-C387DA4B11F7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56" creationId="{2C08860A-E803-80CD-1CFB-C9C57AEBE9E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7" creationId="{5A2A68B5-3BFE-5F8E-E9E3-ACB602475E82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58" creationId="{ABD4A2D8-763C-DC20-DDF4-05CB7FBE232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9" creationId="{073397AC-6AA1-3020-1A97-37F25E06245D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60" creationId="{81571DB2-FA3B-A9F2-F966-8AD70D2275A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1" creationId="{4629764C-D560-2986-ABA8-0127FC9C838D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62" creationId="{E0683CE5-D656-EF02-0E06-E993548646D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3" creationId="{062EB6F4-9A0F-D838-16D3-D68B0BB520DE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64" creationId="{50495BBD-A774-D3A8-DE0C-BBA68611134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5" creationId="{6AB914F6-EC2B-59BC-A67A-AB5A82538E5F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66" creationId="{45C79FB6-EA49-A309-5520-5FB93F7D2C7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7" creationId="{D9E736FC-C8A0-6AAF-9517-6FA52E047A7C}"/>
          </ac:spMkLst>
        </pc:spChg>
        <pc:spChg chg="mod">
          <ac:chgData name="Martin Gremeaux-Bader" userId="b22552c5-8c31-49a1-9339-d3b2c60ed786" providerId="ADAL" clId="{B890F27B-0AE0-F843-BB4C-9159AD38BA41}" dt="2024-02-06T18:27:44.659" v="204" actId="2085"/>
          <ac:spMkLst>
            <pc:docMk/>
            <pc:sldMk cId="1644827441" sldId="263"/>
            <ac:spMk id="68" creationId="{6F6FB5D9-150F-2378-3813-AEA93866D87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9" creationId="{05B26747-1863-D0E6-05F3-B0B50D0BBE38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70" creationId="{EEF73CBC-CF85-DEED-DE42-F355733511A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1" creationId="{C5A14601-79A6-B8FD-75B9-E53639DCB3D6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72" creationId="{92667A01-8949-E9D7-F12D-2796A5C9990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3" creationId="{3C39BB6E-153B-C1F7-5943-FB08B0AA8B16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74" creationId="{322689D1-7E7F-E676-D938-00033FBD9218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5" creationId="{E7438DC0-E603-2F1E-FDAA-F212F546003A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76" creationId="{EDAF1204-FEE7-FA68-FA87-8177F645D46C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7" creationId="{C923107B-1790-99E6-8044-762E9C4B9E68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78" creationId="{CDF2467D-405D-0661-8DB8-2AA5D264DB7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9" creationId="{977E612B-E61B-64E8-5FD7-B7B9FF3AB335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80" creationId="{0375CDCA-5504-9F1C-4641-ED1D75382B0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1" creationId="{489A4D05-9870-E0BD-F57E-15859526535E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82" creationId="{6FB2F6C0-533E-DDC9-3AE0-88BEF903685C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3" creationId="{939869DD-9495-9E74-60C4-62BC384CD777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84" creationId="{BC190C7C-8214-123F-26C8-05F1B08505F0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5" creationId="{4E70B0F4-98BA-F3D4-CC75-E154B5E393CD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86" creationId="{BDFEDC05-C5A1-8618-DF4B-9B1A788DA5F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7" creationId="{AFD2BD62-786D-35EA-0912-0CAA526CD909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88" creationId="{5617DBF6-FA32-13E7-A0FB-B370BB306AD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9" creationId="{D6EA77DF-443B-81F5-9D37-D14B8D4DE85C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90" creationId="{73BD6EAC-8912-68DD-92DA-19E816BECED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1" creationId="{DC6DF470-8A20-0172-3203-B3F034B7EF9B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92" creationId="{606A9863-9C85-96A7-1239-FA0740E1A4B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3" creationId="{AD10B307-39E0-F2AE-E8F0-E78F4CC76966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94" creationId="{FB55C220-6C59-E538-B535-7EDB633C4F86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5" creationId="{A9284024-4D60-5D04-8E88-433D965E38AA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96" creationId="{E9D47FC6-6355-9A86-D6AA-137BE74AAD0F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7" creationId="{5CF7A213-C851-149C-D9DB-95007F0C9EA1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98" creationId="{757D5832-7310-B0AF-7644-75F280683F7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9" creationId="{1F59ABD0-171B-41D8-7DAB-A285F56966E6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100" creationId="{7B386963-1589-EB92-5A23-786EC5CA9B46}"/>
          </ac:spMkLst>
        </pc:spChg>
      </pc:sldChg>
      <pc:sldChg chg="add setBg">
        <pc:chgData name="Martin Gremeaux-Bader" userId="b22552c5-8c31-49a1-9339-d3b2c60ed786" providerId="ADAL" clId="{B890F27B-0AE0-F843-BB4C-9159AD38BA41}" dt="2024-02-06T18:28:13.932" v="214"/>
        <pc:sldMkLst>
          <pc:docMk/>
          <pc:sldMk cId="1447249612" sldId="264"/>
        </pc:sldMkLst>
      </pc:sldChg>
      <pc:sldChg chg="add del setBg">
        <pc:chgData name="Martin Gremeaux-Bader" userId="b22552c5-8c31-49a1-9339-d3b2c60ed786" providerId="ADAL" clId="{B890F27B-0AE0-F843-BB4C-9159AD38BA41}" dt="2024-02-06T18:27:56.872" v="208" actId="2696"/>
        <pc:sldMkLst>
          <pc:docMk/>
          <pc:sldMk cId="4248887952" sldId="264"/>
        </pc:sldMkLst>
      </pc:sldChg>
      <pc:sldChg chg="add del setBg">
        <pc:chgData name="Martin Gremeaux-Bader" userId="b22552c5-8c31-49a1-9339-d3b2c60ed786" providerId="ADAL" clId="{B890F27B-0AE0-F843-BB4C-9159AD38BA41}" dt="2024-02-06T18:27:54.422" v="207" actId="2696"/>
        <pc:sldMkLst>
          <pc:docMk/>
          <pc:sldMk cId="578251430" sldId="265"/>
        </pc:sldMkLst>
      </pc:sldChg>
      <pc:sldChg chg="add setBg">
        <pc:chgData name="Martin Gremeaux-Bader" userId="b22552c5-8c31-49a1-9339-d3b2c60ed786" providerId="ADAL" clId="{B890F27B-0AE0-F843-BB4C-9159AD38BA41}" dt="2024-02-06T18:31:19.272" v="215"/>
        <pc:sldMkLst>
          <pc:docMk/>
          <pc:sldMk cId="2287380232" sldId="265"/>
        </pc:sldMkLst>
      </pc:sldChg>
      <pc:sldChg chg="add setBg">
        <pc:chgData name="Martin Gremeaux-Bader" userId="b22552c5-8c31-49a1-9339-d3b2c60ed786" providerId="ADAL" clId="{B890F27B-0AE0-F843-BB4C-9159AD38BA41}" dt="2024-02-06T18:28:00.090" v="211"/>
        <pc:sldMkLst>
          <pc:docMk/>
          <pc:sldMk cId="2999740926" sldId="266"/>
        </pc:sldMkLst>
      </pc:sldChg>
      <pc:sldChg chg="add setBg">
        <pc:chgData name="Martin Gremeaux-Bader" userId="b22552c5-8c31-49a1-9339-d3b2c60ed786" providerId="ADAL" clId="{B890F27B-0AE0-F843-BB4C-9159AD38BA41}" dt="2024-02-06T18:28:00.256" v="212"/>
        <pc:sldMkLst>
          <pc:docMk/>
          <pc:sldMk cId="1615891491" sldId="267"/>
        </pc:sldMkLst>
      </pc:sldChg>
      <pc:sldChg chg="add setBg">
        <pc:chgData name="Martin Gremeaux-Bader" userId="b22552c5-8c31-49a1-9339-d3b2c60ed786" providerId="ADAL" clId="{B890F27B-0AE0-F843-BB4C-9159AD38BA41}" dt="2024-02-06T18:28:00.911" v="213"/>
        <pc:sldMkLst>
          <pc:docMk/>
          <pc:sldMk cId="938369062" sldId="268"/>
        </pc:sldMkLst>
      </pc:sldChg>
    </pc:docChg>
  </pc:docChgLst>
  <pc:docChgLst>
    <pc:chgData name="Martin Gremeaux-Bader" userId="b22552c5-8c31-49a1-9339-d3b2c60ed786" providerId="ADAL" clId="{2B3A6DBD-6178-9146-A27C-9603072F223C}"/>
    <pc:docChg chg="undo custSel modSld">
      <pc:chgData name="Martin Gremeaux-Bader" userId="b22552c5-8c31-49a1-9339-d3b2c60ed786" providerId="ADAL" clId="{2B3A6DBD-6178-9146-A27C-9603072F223C}" dt="2024-02-20T08:33:50.713" v="115" actId="1076"/>
      <pc:docMkLst>
        <pc:docMk/>
      </pc:docMkLst>
      <pc:sldChg chg="addSp delSp modSp mod">
        <pc:chgData name="Martin Gremeaux-Bader" userId="b22552c5-8c31-49a1-9339-d3b2c60ed786" providerId="ADAL" clId="{2B3A6DBD-6178-9146-A27C-9603072F223C}" dt="2024-02-20T08:33:50.713" v="115" actId="1076"/>
        <pc:sldMkLst>
          <pc:docMk/>
          <pc:sldMk cId="2822125265" sldId="257"/>
        </pc:sldMkLst>
        <pc:spChg chg="add del mod">
          <ac:chgData name="Martin Gremeaux-Bader" userId="b22552c5-8c31-49a1-9339-d3b2c60ed786" providerId="ADAL" clId="{2B3A6DBD-6178-9146-A27C-9603072F223C}" dt="2024-02-20T08:28:52.370" v="23" actId="478"/>
          <ac:spMkLst>
            <pc:docMk/>
            <pc:sldMk cId="2822125265" sldId="257"/>
            <ac:spMk id="2" creationId="{1CC1D94D-4EDC-56C3-4779-614F1440D10D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" creationId="{A7D36578-0D25-ACD0-9FC8-DA127FD1644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" creationId="{D6221CC3-A2C9-A9DF-ECE2-D0B4F57742C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" creationId="{CB382004-E766-7988-FAC3-8B48DED4768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" creationId="{EA36C10B-ED31-D466-C4C9-74F941030DA3}"/>
          </ac:spMkLst>
        </pc:spChg>
        <pc:spChg chg="add del mod">
          <ac:chgData name="Martin Gremeaux-Bader" userId="b22552c5-8c31-49a1-9339-d3b2c60ed786" providerId="ADAL" clId="{2B3A6DBD-6178-9146-A27C-9603072F223C}" dt="2024-02-20T08:29:04.767" v="27" actId="767"/>
          <ac:spMkLst>
            <pc:docMk/>
            <pc:sldMk cId="2822125265" sldId="257"/>
            <ac:spMk id="7" creationId="{3FDAB3BC-FEBC-4621-EC98-9DF5925B782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" creationId="{87BF5B2C-5D14-28E9-7C09-2CA8F294858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9" creationId="{CB88D596-12F1-F6DD-73E7-99948773C97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0" creationId="{BEC694F4-8722-79D7-7B46-F25F6C5DAB67}"/>
          </ac:spMkLst>
        </pc:spChg>
        <pc:spChg chg="add mod">
          <ac:chgData name="Martin Gremeaux-Bader" userId="b22552c5-8c31-49a1-9339-d3b2c60ed786" providerId="ADAL" clId="{2B3A6DBD-6178-9146-A27C-9603072F223C}" dt="2024-02-20T08:31:52.080" v="77" actId="1076"/>
          <ac:spMkLst>
            <pc:docMk/>
            <pc:sldMk cId="2822125265" sldId="257"/>
            <ac:spMk id="11" creationId="{A9C9777E-C196-BF92-879F-0B1FE83BA65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2" creationId="{B17272D1-A9AA-86D5-1CC0-57BF8DD66097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3" creationId="{158D8FA2-B118-4A0C-DEFF-76CA66BC9E42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4" creationId="{E8E26079-8E70-FD90-5E2F-382A2E4C398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5" creationId="{6EFDAD82-6AF4-7EED-A456-C7C816084E70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6" creationId="{6893410F-28D2-91BD-D71E-7A309A9E804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7" creationId="{6EE3C3ED-F804-BE09-07D0-6D0097C7513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8" creationId="{74A96EA9-47D4-C8CF-F7C3-999DB9C7C9C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9" creationId="{FC6A132C-20E1-05BA-475A-32FF5DD53F5A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0" creationId="{E4B1D522-846E-3D14-81CE-06FE32AC0CD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1" creationId="{A8FE597E-0211-1F66-6055-AEB22ABA4A3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2" creationId="{2D8AA530-6214-7666-CFCD-B76DD69307E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3" creationId="{AB24E24D-27D0-F48A-0B2C-02104CA141D4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4" creationId="{A7F94DD6-992C-0473-7468-CC3C139D84B5}"/>
          </ac:spMkLst>
        </pc:spChg>
        <pc:spChg chg="add mod">
          <ac:chgData name="Martin Gremeaux-Bader" userId="b22552c5-8c31-49a1-9339-d3b2c60ed786" providerId="ADAL" clId="{2B3A6DBD-6178-9146-A27C-9603072F223C}" dt="2024-02-20T08:32:00.165" v="81" actId="20577"/>
          <ac:spMkLst>
            <pc:docMk/>
            <pc:sldMk cId="2822125265" sldId="257"/>
            <ac:spMk id="25" creationId="{0902EBA6-7DAF-97B3-9B31-69C9F4D28BF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6" creationId="{F02D5976-14A4-B064-2246-A2E33BDB2F31}"/>
          </ac:spMkLst>
        </pc:spChg>
        <pc:spChg chg="add mod">
          <ac:chgData name="Martin Gremeaux-Bader" userId="b22552c5-8c31-49a1-9339-d3b2c60ed786" providerId="ADAL" clId="{2B3A6DBD-6178-9146-A27C-9603072F223C}" dt="2024-02-20T08:31:57.313" v="79" actId="20577"/>
          <ac:spMkLst>
            <pc:docMk/>
            <pc:sldMk cId="2822125265" sldId="257"/>
            <ac:spMk id="27" creationId="{D9CEFCE4-5ABC-08F7-5DCD-6FE81F42176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8" creationId="{62BD9C9D-C227-8D87-4B21-2FAFD1327BEE}"/>
          </ac:spMkLst>
        </pc:spChg>
        <pc:spChg chg="add mod">
          <ac:chgData name="Martin Gremeaux-Bader" userId="b22552c5-8c31-49a1-9339-d3b2c60ed786" providerId="ADAL" clId="{2B3A6DBD-6178-9146-A27C-9603072F223C}" dt="2024-02-20T08:32:05.772" v="85" actId="20577"/>
          <ac:spMkLst>
            <pc:docMk/>
            <pc:sldMk cId="2822125265" sldId="257"/>
            <ac:spMk id="29" creationId="{5B000F41-D185-CC7B-FB83-0F9F9EF286D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0" creationId="{82474360-40BD-64AB-94FC-D980B14C7233}"/>
          </ac:spMkLst>
        </pc:spChg>
        <pc:spChg chg="add mod">
          <ac:chgData name="Martin Gremeaux-Bader" userId="b22552c5-8c31-49a1-9339-d3b2c60ed786" providerId="ADAL" clId="{2B3A6DBD-6178-9146-A27C-9603072F223C}" dt="2024-02-20T08:32:02.868" v="83" actId="20577"/>
          <ac:spMkLst>
            <pc:docMk/>
            <pc:sldMk cId="2822125265" sldId="257"/>
            <ac:spMk id="31" creationId="{4E30D255-294C-343B-F53D-728266EA4FA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2" creationId="{821BCFD3-AACE-2DE2-1CB4-E9E4399953B7}"/>
          </ac:spMkLst>
        </pc:spChg>
        <pc:spChg chg="add mod">
          <ac:chgData name="Martin Gremeaux-Bader" userId="b22552c5-8c31-49a1-9339-d3b2c60ed786" providerId="ADAL" clId="{2B3A6DBD-6178-9146-A27C-9603072F223C}" dt="2024-02-20T08:32:11.281" v="89" actId="20577"/>
          <ac:spMkLst>
            <pc:docMk/>
            <pc:sldMk cId="2822125265" sldId="257"/>
            <ac:spMk id="33" creationId="{EBB9ABE7-14E1-A8A3-2E25-51CF7EB0158D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4" creationId="{5EF3CE68-70B3-7510-5E69-3987F7E9DA36}"/>
          </ac:spMkLst>
        </pc:spChg>
        <pc:spChg chg="add mod">
          <ac:chgData name="Martin Gremeaux-Bader" userId="b22552c5-8c31-49a1-9339-d3b2c60ed786" providerId="ADAL" clId="{2B3A6DBD-6178-9146-A27C-9603072F223C}" dt="2024-02-20T08:32:08.312" v="87" actId="20577"/>
          <ac:spMkLst>
            <pc:docMk/>
            <pc:sldMk cId="2822125265" sldId="257"/>
            <ac:spMk id="35" creationId="{0F8256F1-BE72-BA7C-F9F9-3486AEEAB342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6" creationId="{CEF8AAB8-74C8-856F-3123-DD416F297D00}"/>
          </ac:spMkLst>
        </pc:spChg>
        <pc:spChg chg="add mod">
          <ac:chgData name="Martin Gremeaux-Bader" userId="b22552c5-8c31-49a1-9339-d3b2c60ed786" providerId="ADAL" clId="{2B3A6DBD-6178-9146-A27C-9603072F223C}" dt="2024-02-20T08:32:17.445" v="93" actId="20577"/>
          <ac:spMkLst>
            <pc:docMk/>
            <pc:sldMk cId="2822125265" sldId="257"/>
            <ac:spMk id="37" creationId="{385842CD-BDB0-1C56-9EDF-E106FB223BE4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8" creationId="{FE52DFE8-80CD-7225-BF44-C85A287FFD54}"/>
          </ac:spMkLst>
        </pc:spChg>
        <pc:spChg chg="add mod">
          <ac:chgData name="Martin Gremeaux-Bader" userId="b22552c5-8c31-49a1-9339-d3b2c60ed786" providerId="ADAL" clId="{2B3A6DBD-6178-9146-A27C-9603072F223C}" dt="2024-02-20T08:32:14.683" v="91" actId="20577"/>
          <ac:spMkLst>
            <pc:docMk/>
            <pc:sldMk cId="2822125265" sldId="257"/>
            <ac:spMk id="39" creationId="{114DF4D9-1932-871F-CDA2-5EF0861CA80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0" creationId="{830A2D25-1C49-411A-CE6B-C807744A4385}"/>
          </ac:spMkLst>
        </pc:spChg>
        <pc:spChg chg="add mod">
          <ac:chgData name="Martin Gremeaux-Bader" userId="b22552c5-8c31-49a1-9339-d3b2c60ed786" providerId="ADAL" clId="{2B3A6DBD-6178-9146-A27C-9603072F223C}" dt="2024-02-20T08:32:22.511" v="97" actId="20577"/>
          <ac:spMkLst>
            <pc:docMk/>
            <pc:sldMk cId="2822125265" sldId="257"/>
            <ac:spMk id="41" creationId="{E7498108-05CD-C243-B119-A0D2E7ACC9E0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2" creationId="{19D79A97-2B2E-F656-237A-AB3A2BF36C03}"/>
          </ac:spMkLst>
        </pc:spChg>
        <pc:spChg chg="add mod">
          <ac:chgData name="Martin Gremeaux-Bader" userId="b22552c5-8c31-49a1-9339-d3b2c60ed786" providerId="ADAL" clId="{2B3A6DBD-6178-9146-A27C-9603072F223C}" dt="2024-02-20T08:32:19.923" v="95" actId="20577"/>
          <ac:spMkLst>
            <pc:docMk/>
            <pc:sldMk cId="2822125265" sldId="257"/>
            <ac:spMk id="43" creationId="{971567DA-9273-E8E8-9430-794A2B3FD7F9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4" creationId="{291430A1-F414-1D18-059A-22284588450C}"/>
          </ac:spMkLst>
        </pc:spChg>
        <pc:spChg chg="add mod">
          <ac:chgData name="Martin Gremeaux-Bader" userId="b22552c5-8c31-49a1-9339-d3b2c60ed786" providerId="ADAL" clId="{2B3A6DBD-6178-9146-A27C-9603072F223C}" dt="2024-02-20T08:32:28.467" v="101" actId="20577"/>
          <ac:spMkLst>
            <pc:docMk/>
            <pc:sldMk cId="2822125265" sldId="257"/>
            <ac:spMk id="45" creationId="{7E78DAF3-6D82-2CBC-74D2-F0A6281860CA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6" creationId="{B1219FF7-0FB3-1C26-C80A-72A9B6BBDEF3}"/>
          </ac:spMkLst>
        </pc:spChg>
        <pc:spChg chg="add mod">
          <ac:chgData name="Martin Gremeaux-Bader" userId="b22552c5-8c31-49a1-9339-d3b2c60ed786" providerId="ADAL" clId="{2B3A6DBD-6178-9146-A27C-9603072F223C}" dt="2024-02-20T08:32:24.951" v="99" actId="20577"/>
          <ac:spMkLst>
            <pc:docMk/>
            <pc:sldMk cId="2822125265" sldId="257"/>
            <ac:spMk id="47" creationId="{411F27D7-34DE-5328-809E-66ABB8C9A56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8" creationId="{D08E65B2-F273-7A50-2B8C-812926B86E64}"/>
          </ac:spMkLst>
        </pc:spChg>
        <pc:spChg chg="add mod">
          <ac:chgData name="Martin Gremeaux-Bader" userId="b22552c5-8c31-49a1-9339-d3b2c60ed786" providerId="ADAL" clId="{2B3A6DBD-6178-9146-A27C-9603072F223C}" dt="2024-02-20T08:32:34.752" v="105" actId="20577"/>
          <ac:spMkLst>
            <pc:docMk/>
            <pc:sldMk cId="2822125265" sldId="257"/>
            <ac:spMk id="49" creationId="{3A1BD481-2ED9-B15F-AE71-E25227920548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0" creationId="{3564E75E-FA76-00D0-D035-E30BAACF760B}"/>
          </ac:spMkLst>
        </pc:spChg>
        <pc:spChg chg="add mod">
          <ac:chgData name="Martin Gremeaux-Bader" userId="b22552c5-8c31-49a1-9339-d3b2c60ed786" providerId="ADAL" clId="{2B3A6DBD-6178-9146-A27C-9603072F223C}" dt="2024-02-20T08:32:31.569" v="103" actId="20577"/>
          <ac:spMkLst>
            <pc:docMk/>
            <pc:sldMk cId="2822125265" sldId="257"/>
            <ac:spMk id="51" creationId="{042C1AB7-A02A-29C2-C45C-77436E4001D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2" creationId="{7B20F788-2C4C-366B-3D10-F2CEF1895D88}"/>
          </ac:spMkLst>
        </pc:spChg>
        <pc:spChg chg="add mod">
          <ac:chgData name="Martin Gremeaux-Bader" userId="b22552c5-8c31-49a1-9339-d3b2c60ed786" providerId="ADAL" clId="{2B3A6DBD-6178-9146-A27C-9603072F223C}" dt="2024-02-20T08:32:40.929" v="109" actId="20577"/>
          <ac:spMkLst>
            <pc:docMk/>
            <pc:sldMk cId="2822125265" sldId="257"/>
            <ac:spMk id="53" creationId="{850DBEFB-A8D1-8373-96F4-7F84B9C1B75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4" creationId="{EE35F6A5-A9AF-EDA4-33A2-8EBC276E7186}"/>
          </ac:spMkLst>
        </pc:spChg>
        <pc:spChg chg="add mod">
          <ac:chgData name="Martin Gremeaux-Bader" userId="b22552c5-8c31-49a1-9339-d3b2c60ed786" providerId="ADAL" clId="{2B3A6DBD-6178-9146-A27C-9603072F223C}" dt="2024-02-20T08:32:37.762" v="107" actId="20577"/>
          <ac:spMkLst>
            <pc:docMk/>
            <pc:sldMk cId="2822125265" sldId="257"/>
            <ac:spMk id="55" creationId="{D8CC603C-A4C9-33EC-2B51-52879103B4E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6" creationId="{D19BA9EC-A377-6005-805A-96BE0EB8520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7" creationId="{3895DE30-D290-1122-C509-B8D70319DD6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8" creationId="{EB2878CC-4FFD-2366-DC99-C8B6923BF363}"/>
          </ac:spMkLst>
        </pc:spChg>
        <pc:spChg chg="add mod">
          <ac:chgData name="Martin Gremeaux-Bader" userId="b22552c5-8c31-49a1-9339-d3b2c60ed786" providerId="ADAL" clId="{2B3A6DBD-6178-9146-A27C-9603072F223C}" dt="2024-02-20T08:33:50.713" v="115" actId="1076"/>
          <ac:spMkLst>
            <pc:docMk/>
            <pc:sldMk cId="2822125265" sldId="257"/>
            <ac:spMk id="59" creationId="{3C782A3A-2CD8-838D-3991-436A0BF7F8D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0" creationId="{C8F4FBD7-A676-328E-8149-6D1342EE806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1" creationId="{74A5D334-38A3-9844-3548-DDB2769885F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2" creationId="{09CF0121-FC07-1BB1-F00C-1E238E85379F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3" creationId="{7CD44B6C-D166-61AE-235D-685DEEBF516B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4" creationId="{BC456DE0-CFD5-3A3D-6A0E-E792E8DD03B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5" creationId="{49209C7C-0ABA-FA99-4322-AC62790FA4D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6" creationId="{F1270558-FC47-A4C0-C515-CF38CC77A1C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7" creationId="{8C57A9E4-2B8F-E659-A085-B73C4B5F5F8B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8" creationId="{802581DA-080B-D6A1-50B7-70276572E518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9" creationId="{5CEEA058-D4D6-54C6-6BF8-AC3E3A32DED9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0" creationId="{7FE897E8-EB9C-9095-889D-856C2A8C617F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1" creationId="{71F1B319-4745-460A-E008-20EA70EEA69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2" creationId="{2D82076D-73A1-45F3-3610-A4A2372D5E70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3" creationId="{D117FE93-4A4A-6BAC-729F-5241EC144DF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4" creationId="{4925030D-41D2-BBF8-601E-9804D610C27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5" creationId="{1B75DEC8-F28D-3E63-F5A7-BB6420336DD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6" creationId="{E704AFF7-D6EE-D09D-EB55-C8082B260987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7" creationId="{82E6393E-6A57-BA20-CB7F-C513104918F8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8" creationId="{760EF51A-3B2D-B56B-DDF5-918BCBFB21EA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9" creationId="{2A575BC8-D737-88F9-F276-D7758B3F461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0" creationId="{18A37725-37FB-F5FB-5159-B92D39B30CD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1" creationId="{C4163783-D477-D125-7352-DA5DC6F1B5B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2" creationId="{AB433941-7A04-AB07-9B68-05AF58ABBBB9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3" creationId="{02C23EE8-A9E1-F1A4-E502-6DF10DD3E1BA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4" creationId="{5A2CED55-4BA1-2934-B51E-42E7DBCADE8C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5" creationId="{409CAA12-4D55-9C67-D4FC-74683C07D935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6" creationId="{CA3346DC-F059-AED3-7850-FE6014F42A00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7" creationId="{E90958FF-6067-2306-58BD-4559606C7081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8" creationId="{E9D72230-6572-7AEE-CDC4-CDD33E9B36A2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9" creationId="{71F737D1-1A2A-0AAC-7AE8-BBCCD9A5675F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0" creationId="{B11C99A6-C684-B84E-50B1-99979373D31C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1" creationId="{B359911A-FA70-185C-0ED6-CB02076F684C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2" creationId="{6709D469-7A40-0EFB-DA0A-65B7CC4306E6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3" creationId="{F8DD7657-3FBE-17B3-2B50-B4EE2318548F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4" creationId="{7230EF04-823D-6AEB-43CC-59226B7D5146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5" creationId="{E2606B52-1EBE-06B2-5641-DFDF011D353D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6" creationId="{B2696EAF-B305-34A5-6FDA-F860B1D8A13D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7" creationId="{5241ECFC-9A20-ABC6-2143-FDE8C60D0EDE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8" creationId="{F97D593A-27E4-BC1D-FF96-93610172DE24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9" creationId="{61D216C7-11A8-8DA4-988A-FD6157EEAA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41C38-E579-36F9-C691-9EC439BD7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876B1E-D8C8-4334-C544-D49CFDB6E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5CB26-494A-6071-6291-75D6D163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1F84A-2B80-B80D-7326-A9341B0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D2FCA-C2E7-FF35-47F2-2AF82D0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B81FE-FCD9-0C78-24C1-A549BFB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1C4676-47B4-66B1-2F37-C9BAA512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B1210-F8FD-7301-B3D4-AA2EC29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F663F-3801-1950-3D2D-4D9788F6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BF49A-370D-5FD1-4A43-C24E38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AD095-7318-F605-2614-9C1F3F6F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EF5AE5-5CBF-387E-C297-4885A8AC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9CAD4-2A9C-198F-A309-3F82475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980F0-B738-7BD9-4377-42D672A0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E3FDA-2C6D-FE50-0F86-59F164ED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52CA3-E539-7538-12C1-9CD2A7F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05DDC-E18E-A463-CBBA-E3616DB9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F44DB-E80A-B3A7-24F1-F2FAA750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86B8B-1A8A-4992-4CDF-9F1FBF8D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DCF51-AB90-C117-F5A2-ED17668D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4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DF354-AFF7-0E41-9ACE-C3675B0F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CE7A4-F49E-BF75-E36A-058F185E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5593F-08CE-8D06-405E-EF862D4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5C3EC-951D-1E0E-A096-296A8C41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1A7D7-2ADC-986A-C986-0AA75B2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9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A47C-AC56-BFE6-4B6C-07FAEC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F75A6-D81C-1476-A5DF-11D2318A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D3699C-8F5A-9A83-C354-58A15789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1ADC4-00AD-3949-AFB5-F08B08E8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45524-B006-1E95-7CE4-5CD8DA4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69C4B1-3DE5-0A03-947E-F97E332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1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EA11-E843-2647-FEEB-FFD6119B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9546C-9271-3788-2576-A00E4FF6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6E2C75-4840-E80F-009C-C15E7A5A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A1CDE7-A488-2C4E-9BAE-9D5121DB6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144EFF-2D4B-6CBA-F896-1C30018F7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2E254E-1652-538C-7798-D401E705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A20A2-C1C1-5DF3-4817-0DD9836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A18F9-0862-5430-FA77-CBF38D52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D1E9B-24D7-F9BE-D1B4-ED44096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732798-D8F0-3EBD-BEA3-753702DD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076533-1D68-B12E-13EB-A24FA3A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83311-79CE-FF4D-B326-A27F1631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620A23-B7CC-F099-1175-23D3EE54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A2A39C-DF2D-CEA3-919E-4C8CCCD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96725-C465-06A6-E46D-75C0C189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0867-720C-8BF7-69B3-A627B20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9A4E7-57BE-65FF-47B9-911661A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890B70-1302-22D4-2B19-2674F19F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C9E3A-5543-DE2E-A768-48B622B4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04F5E-EB18-43F7-EF0A-D6B402D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42E8D-502E-83C5-6947-E48884FB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7FC80-3912-6BDF-CB98-010A59BC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A90E9B-5651-2631-DFF8-B7F75420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0D408-8C18-00AB-7436-A11AF83A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E8A93-094B-9867-83D3-712C0A2F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52C74-ED75-C231-95BF-7E8B7FB8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137306-7EE3-5C80-0A11-D45891F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5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89D778-B397-2494-99E5-FCCF2056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2FBF4-807C-AAB3-27AC-CEA1F28C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FF4E1-C5F5-C3E1-D8EA-B30D7E04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9FF6-7711-0A42-A72E-099BD2D221EF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915F2-D2AC-8B14-DC27-996587E6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9D255-53C8-ADC0-72D3-90F3E8EF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482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8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03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4724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873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997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58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3836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D36578-0D25-ACD0-9FC8-DA127FD16443}"/>
              </a:ext>
            </a:extLst>
          </p:cNvPr>
          <p:cNvSpPr/>
          <p:nvPr/>
        </p:nvSpPr>
        <p:spPr>
          <a:xfrm>
            <a:off x="1871333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221CC3-A2C9-A9DF-ECE2-D0B4F57742CC}"/>
              </a:ext>
            </a:extLst>
          </p:cNvPr>
          <p:cNvSpPr txBox="1"/>
          <p:nvPr/>
        </p:nvSpPr>
        <p:spPr>
          <a:xfrm>
            <a:off x="2111715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82004-E766-7988-FAC3-8B48DED4768E}"/>
              </a:ext>
            </a:extLst>
          </p:cNvPr>
          <p:cNvSpPr/>
          <p:nvPr/>
        </p:nvSpPr>
        <p:spPr>
          <a:xfrm>
            <a:off x="332519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36C10B-ED31-D466-C4C9-74F941030DA3}"/>
              </a:ext>
            </a:extLst>
          </p:cNvPr>
          <p:cNvSpPr txBox="1"/>
          <p:nvPr/>
        </p:nvSpPr>
        <p:spPr>
          <a:xfrm>
            <a:off x="572901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5B2C-5D14-28E9-7C09-2CA8F2948586}"/>
              </a:ext>
            </a:extLst>
          </p:cNvPr>
          <p:cNvSpPr/>
          <p:nvPr/>
        </p:nvSpPr>
        <p:spPr>
          <a:xfrm>
            <a:off x="5030771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8D596-12F1-F6DD-73E7-99948773C97C}"/>
              </a:ext>
            </a:extLst>
          </p:cNvPr>
          <p:cNvSpPr txBox="1"/>
          <p:nvPr/>
        </p:nvSpPr>
        <p:spPr>
          <a:xfrm>
            <a:off x="5271153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694F4-8722-79D7-7B46-F25F6C5DAB67}"/>
              </a:ext>
            </a:extLst>
          </p:cNvPr>
          <p:cNvSpPr/>
          <p:nvPr/>
        </p:nvSpPr>
        <p:spPr>
          <a:xfrm>
            <a:off x="3491957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C9777E-C196-BF92-879F-0B1FE83BA653}"/>
              </a:ext>
            </a:extLst>
          </p:cNvPr>
          <p:cNvSpPr txBox="1"/>
          <p:nvPr/>
        </p:nvSpPr>
        <p:spPr>
          <a:xfrm>
            <a:off x="3732339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272D1-A9AA-86D5-1CC0-57BF8DD66097}"/>
              </a:ext>
            </a:extLst>
          </p:cNvPr>
          <p:cNvSpPr/>
          <p:nvPr/>
        </p:nvSpPr>
        <p:spPr>
          <a:xfrm>
            <a:off x="7853200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8D8FA2-B118-4A0C-DEFF-76CA66BC9E42}"/>
              </a:ext>
            </a:extLst>
          </p:cNvPr>
          <p:cNvSpPr txBox="1"/>
          <p:nvPr/>
        </p:nvSpPr>
        <p:spPr>
          <a:xfrm>
            <a:off x="8093582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26079-8E70-FD90-5E2F-382A2E4C3983}"/>
              </a:ext>
            </a:extLst>
          </p:cNvPr>
          <p:cNvSpPr/>
          <p:nvPr/>
        </p:nvSpPr>
        <p:spPr>
          <a:xfrm>
            <a:off x="6314386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FDAD82-6AF4-7EED-A456-C7C816084E70}"/>
              </a:ext>
            </a:extLst>
          </p:cNvPr>
          <p:cNvSpPr txBox="1"/>
          <p:nvPr/>
        </p:nvSpPr>
        <p:spPr>
          <a:xfrm>
            <a:off x="6554768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3410F-28D2-91BD-D71E-7A309A9E8045}"/>
              </a:ext>
            </a:extLst>
          </p:cNvPr>
          <p:cNvSpPr/>
          <p:nvPr/>
        </p:nvSpPr>
        <p:spPr>
          <a:xfrm>
            <a:off x="11012638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E3C3ED-F804-BE09-07D0-6D0097C75131}"/>
              </a:ext>
            </a:extLst>
          </p:cNvPr>
          <p:cNvSpPr txBox="1"/>
          <p:nvPr/>
        </p:nvSpPr>
        <p:spPr>
          <a:xfrm>
            <a:off x="11253020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96EA9-47D4-C8CF-F7C3-999DB9C7C9C5}"/>
              </a:ext>
            </a:extLst>
          </p:cNvPr>
          <p:cNvSpPr/>
          <p:nvPr/>
        </p:nvSpPr>
        <p:spPr>
          <a:xfrm>
            <a:off x="9473824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C6A132C-20E1-05BA-475A-32FF5DD53F5A}"/>
              </a:ext>
            </a:extLst>
          </p:cNvPr>
          <p:cNvSpPr txBox="1"/>
          <p:nvPr/>
        </p:nvSpPr>
        <p:spPr>
          <a:xfrm>
            <a:off x="9714206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B1D522-846E-3D14-81CE-06FE32AC0CD6}"/>
              </a:ext>
            </a:extLst>
          </p:cNvPr>
          <p:cNvSpPr/>
          <p:nvPr/>
        </p:nvSpPr>
        <p:spPr>
          <a:xfrm>
            <a:off x="1871333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8FE597E-0211-1F66-6055-AEB22ABA4A36}"/>
              </a:ext>
            </a:extLst>
          </p:cNvPr>
          <p:cNvSpPr txBox="1"/>
          <p:nvPr/>
        </p:nvSpPr>
        <p:spPr>
          <a:xfrm>
            <a:off x="2111715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J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AA530-6214-7666-CFCD-B76DD69307E1}"/>
              </a:ext>
            </a:extLst>
          </p:cNvPr>
          <p:cNvSpPr/>
          <p:nvPr/>
        </p:nvSpPr>
        <p:spPr>
          <a:xfrm>
            <a:off x="332519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24E24D-27D0-F48A-0B2C-02104CA141D4}"/>
              </a:ext>
            </a:extLst>
          </p:cNvPr>
          <p:cNvSpPr txBox="1"/>
          <p:nvPr/>
        </p:nvSpPr>
        <p:spPr>
          <a:xfrm>
            <a:off x="572901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F94DD6-992C-0473-7468-CC3C139D84B5}"/>
              </a:ext>
            </a:extLst>
          </p:cNvPr>
          <p:cNvSpPr/>
          <p:nvPr/>
        </p:nvSpPr>
        <p:spPr>
          <a:xfrm>
            <a:off x="5030771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02EBA6-7DAF-97B3-9B31-69C9F4D28BF1}"/>
              </a:ext>
            </a:extLst>
          </p:cNvPr>
          <p:cNvSpPr txBox="1"/>
          <p:nvPr/>
        </p:nvSpPr>
        <p:spPr>
          <a:xfrm>
            <a:off x="5271153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2D5976-14A4-B064-2246-A2E33BDB2F31}"/>
              </a:ext>
            </a:extLst>
          </p:cNvPr>
          <p:cNvSpPr/>
          <p:nvPr/>
        </p:nvSpPr>
        <p:spPr>
          <a:xfrm>
            <a:off x="3491957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CEFCE4-5ABC-08F7-5DCD-6FE81F421765}"/>
              </a:ext>
            </a:extLst>
          </p:cNvPr>
          <p:cNvSpPr txBox="1"/>
          <p:nvPr/>
        </p:nvSpPr>
        <p:spPr>
          <a:xfrm>
            <a:off x="3732339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BD9C9D-C227-8D87-4B21-2FAFD1327BEE}"/>
              </a:ext>
            </a:extLst>
          </p:cNvPr>
          <p:cNvSpPr/>
          <p:nvPr/>
        </p:nvSpPr>
        <p:spPr>
          <a:xfrm>
            <a:off x="7853200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000F41-D185-CC7B-FB83-0F9F9EF286D5}"/>
              </a:ext>
            </a:extLst>
          </p:cNvPr>
          <p:cNvSpPr txBox="1"/>
          <p:nvPr/>
        </p:nvSpPr>
        <p:spPr>
          <a:xfrm>
            <a:off x="8093582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474360-40BD-64AB-94FC-D980B14C7233}"/>
              </a:ext>
            </a:extLst>
          </p:cNvPr>
          <p:cNvSpPr/>
          <p:nvPr/>
        </p:nvSpPr>
        <p:spPr>
          <a:xfrm>
            <a:off x="6314386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30D255-294C-343B-F53D-728266EA4FA6}"/>
              </a:ext>
            </a:extLst>
          </p:cNvPr>
          <p:cNvSpPr txBox="1"/>
          <p:nvPr/>
        </p:nvSpPr>
        <p:spPr>
          <a:xfrm>
            <a:off x="6554768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1BCFD3-AACE-2DE2-1CB4-E9E4399953B7}"/>
              </a:ext>
            </a:extLst>
          </p:cNvPr>
          <p:cNvSpPr/>
          <p:nvPr/>
        </p:nvSpPr>
        <p:spPr>
          <a:xfrm>
            <a:off x="11012638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BB9ABE7-14E1-A8A3-2E25-51CF7EB0158D}"/>
              </a:ext>
            </a:extLst>
          </p:cNvPr>
          <p:cNvSpPr txBox="1"/>
          <p:nvPr/>
        </p:nvSpPr>
        <p:spPr>
          <a:xfrm>
            <a:off x="11253020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3CE68-70B3-7510-5E69-3987F7E9DA36}"/>
              </a:ext>
            </a:extLst>
          </p:cNvPr>
          <p:cNvSpPr/>
          <p:nvPr/>
        </p:nvSpPr>
        <p:spPr>
          <a:xfrm>
            <a:off x="9473824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F8256F1-BE72-BA7C-F9F9-3486AEEAB342}"/>
              </a:ext>
            </a:extLst>
          </p:cNvPr>
          <p:cNvSpPr txBox="1"/>
          <p:nvPr/>
        </p:nvSpPr>
        <p:spPr>
          <a:xfrm>
            <a:off x="9714206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8AAB8-74C8-856F-3123-DD416F297D00}"/>
              </a:ext>
            </a:extLst>
          </p:cNvPr>
          <p:cNvSpPr/>
          <p:nvPr/>
        </p:nvSpPr>
        <p:spPr>
          <a:xfrm>
            <a:off x="1871333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5842CD-BDB0-1C56-9EDF-E106FB223BE4}"/>
              </a:ext>
            </a:extLst>
          </p:cNvPr>
          <p:cNvSpPr txBox="1"/>
          <p:nvPr/>
        </p:nvSpPr>
        <p:spPr>
          <a:xfrm>
            <a:off x="2111715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2DFE8-80CD-7225-BF44-C85A287FFD54}"/>
              </a:ext>
            </a:extLst>
          </p:cNvPr>
          <p:cNvSpPr/>
          <p:nvPr/>
        </p:nvSpPr>
        <p:spPr>
          <a:xfrm>
            <a:off x="332519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4DF4D9-1932-871F-CDA2-5EF0861CA801}"/>
              </a:ext>
            </a:extLst>
          </p:cNvPr>
          <p:cNvSpPr txBox="1"/>
          <p:nvPr/>
        </p:nvSpPr>
        <p:spPr>
          <a:xfrm>
            <a:off x="572901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0A2D25-1C49-411A-CE6B-C807744A4385}"/>
              </a:ext>
            </a:extLst>
          </p:cNvPr>
          <p:cNvSpPr/>
          <p:nvPr/>
        </p:nvSpPr>
        <p:spPr>
          <a:xfrm>
            <a:off x="5030771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498108-05CD-C243-B119-A0D2E7ACC9E0}"/>
              </a:ext>
            </a:extLst>
          </p:cNvPr>
          <p:cNvSpPr txBox="1"/>
          <p:nvPr/>
        </p:nvSpPr>
        <p:spPr>
          <a:xfrm>
            <a:off x="5271153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79A97-2B2E-F656-237A-AB3A2BF36C03}"/>
              </a:ext>
            </a:extLst>
          </p:cNvPr>
          <p:cNvSpPr/>
          <p:nvPr/>
        </p:nvSpPr>
        <p:spPr>
          <a:xfrm>
            <a:off x="3491957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71567DA-9273-E8E8-9430-794A2B3FD7F9}"/>
              </a:ext>
            </a:extLst>
          </p:cNvPr>
          <p:cNvSpPr txBox="1"/>
          <p:nvPr/>
        </p:nvSpPr>
        <p:spPr>
          <a:xfrm>
            <a:off x="3732339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430A1-F414-1D18-059A-22284588450C}"/>
              </a:ext>
            </a:extLst>
          </p:cNvPr>
          <p:cNvSpPr/>
          <p:nvPr/>
        </p:nvSpPr>
        <p:spPr>
          <a:xfrm>
            <a:off x="7853200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E78DAF3-6D82-2CBC-74D2-F0A6281860CA}"/>
              </a:ext>
            </a:extLst>
          </p:cNvPr>
          <p:cNvSpPr txBox="1"/>
          <p:nvPr/>
        </p:nvSpPr>
        <p:spPr>
          <a:xfrm>
            <a:off x="8093582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19FF7-0FB3-1C26-C80A-72A9B6BBDEF3}"/>
              </a:ext>
            </a:extLst>
          </p:cNvPr>
          <p:cNvSpPr/>
          <p:nvPr/>
        </p:nvSpPr>
        <p:spPr>
          <a:xfrm>
            <a:off x="6314386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1F27D7-34DE-5328-809E-66ABB8C9A56C}"/>
              </a:ext>
            </a:extLst>
          </p:cNvPr>
          <p:cNvSpPr txBox="1"/>
          <p:nvPr/>
        </p:nvSpPr>
        <p:spPr>
          <a:xfrm>
            <a:off x="6554768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8E65B2-F273-7A50-2B8C-812926B86E64}"/>
              </a:ext>
            </a:extLst>
          </p:cNvPr>
          <p:cNvSpPr/>
          <p:nvPr/>
        </p:nvSpPr>
        <p:spPr>
          <a:xfrm>
            <a:off x="11012638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A1BD481-2ED9-B15F-AE71-E25227920548}"/>
              </a:ext>
            </a:extLst>
          </p:cNvPr>
          <p:cNvSpPr txBox="1"/>
          <p:nvPr/>
        </p:nvSpPr>
        <p:spPr>
          <a:xfrm>
            <a:off x="11253020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4E75E-FA76-00D0-D035-E30BAACF760B}"/>
              </a:ext>
            </a:extLst>
          </p:cNvPr>
          <p:cNvSpPr/>
          <p:nvPr/>
        </p:nvSpPr>
        <p:spPr>
          <a:xfrm>
            <a:off x="9473824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42C1AB7-A02A-29C2-C45C-77436E4001D1}"/>
              </a:ext>
            </a:extLst>
          </p:cNvPr>
          <p:cNvSpPr txBox="1"/>
          <p:nvPr/>
        </p:nvSpPr>
        <p:spPr>
          <a:xfrm>
            <a:off x="9714206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20F788-2C4C-366B-3D10-F2CEF1895D88}"/>
              </a:ext>
            </a:extLst>
          </p:cNvPr>
          <p:cNvSpPr/>
          <p:nvPr/>
        </p:nvSpPr>
        <p:spPr>
          <a:xfrm>
            <a:off x="1871333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50DBEFB-A8D1-8373-96F4-7F84B9C1B755}"/>
              </a:ext>
            </a:extLst>
          </p:cNvPr>
          <p:cNvSpPr txBox="1"/>
          <p:nvPr/>
        </p:nvSpPr>
        <p:spPr>
          <a:xfrm>
            <a:off x="2111715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35F6A5-A9AF-EDA4-33A2-8EBC276E7186}"/>
              </a:ext>
            </a:extLst>
          </p:cNvPr>
          <p:cNvSpPr/>
          <p:nvPr/>
        </p:nvSpPr>
        <p:spPr>
          <a:xfrm>
            <a:off x="332519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8CC603C-A4C9-33EC-2B51-52879103B4E6}"/>
              </a:ext>
            </a:extLst>
          </p:cNvPr>
          <p:cNvSpPr txBox="1"/>
          <p:nvPr/>
        </p:nvSpPr>
        <p:spPr>
          <a:xfrm>
            <a:off x="572901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A9EC-A377-6005-805A-96BE0EB85201}"/>
              </a:ext>
            </a:extLst>
          </p:cNvPr>
          <p:cNvSpPr/>
          <p:nvPr/>
        </p:nvSpPr>
        <p:spPr>
          <a:xfrm>
            <a:off x="5030771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895DE30-D290-1122-C509-B8D70319DD6C}"/>
              </a:ext>
            </a:extLst>
          </p:cNvPr>
          <p:cNvSpPr txBox="1"/>
          <p:nvPr/>
        </p:nvSpPr>
        <p:spPr>
          <a:xfrm>
            <a:off x="5271153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2878CC-4FFD-2366-DC99-C8B6923BF363}"/>
              </a:ext>
            </a:extLst>
          </p:cNvPr>
          <p:cNvSpPr/>
          <p:nvPr/>
        </p:nvSpPr>
        <p:spPr>
          <a:xfrm>
            <a:off x="3491957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C782A3A-2CD8-838D-3991-436A0BF7F8D1}"/>
              </a:ext>
            </a:extLst>
          </p:cNvPr>
          <p:cNvSpPr txBox="1"/>
          <p:nvPr/>
        </p:nvSpPr>
        <p:spPr>
          <a:xfrm>
            <a:off x="3732339" y="43866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É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F4FBD7-A676-328E-8149-6D1342EE8061}"/>
              </a:ext>
            </a:extLst>
          </p:cNvPr>
          <p:cNvSpPr/>
          <p:nvPr/>
        </p:nvSpPr>
        <p:spPr>
          <a:xfrm>
            <a:off x="7853200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4A5D334-38A3-9844-3548-DDB2769885F6}"/>
              </a:ext>
            </a:extLst>
          </p:cNvPr>
          <p:cNvSpPr txBox="1"/>
          <p:nvPr/>
        </p:nvSpPr>
        <p:spPr>
          <a:xfrm>
            <a:off x="8093582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F0121-FC07-1BB1-F00C-1E238E85379F}"/>
              </a:ext>
            </a:extLst>
          </p:cNvPr>
          <p:cNvSpPr/>
          <p:nvPr/>
        </p:nvSpPr>
        <p:spPr>
          <a:xfrm>
            <a:off x="6314386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CD44B6C-D166-61AE-235D-685DEEBF516B}"/>
              </a:ext>
            </a:extLst>
          </p:cNvPr>
          <p:cNvSpPr txBox="1"/>
          <p:nvPr/>
        </p:nvSpPr>
        <p:spPr>
          <a:xfrm>
            <a:off x="6554768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456DE0-CFD5-3A3D-6A0E-E792E8DD03B5}"/>
              </a:ext>
            </a:extLst>
          </p:cNvPr>
          <p:cNvSpPr/>
          <p:nvPr/>
        </p:nvSpPr>
        <p:spPr>
          <a:xfrm>
            <a:off x="11012638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209C7C-0ABA-FA99-4322-AC62790FA4D6}"/>
              </a:ext>
            </a:extLst>
          </p:cNvPr>
          <p:cNvSpPr txBox="1"/>
          <p:nvPr/>
        </p:nvSpPr>
        <p:spPr>
          <a:xfrm>
            <a:off x="11253020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270558-FC47-A4C0-C515-CF38CC77A1CE}"/>
              </a:ext>
            </a:extLst>
          </p:cNvPr>
          <p:cNvSpPr/>
          <p:nvPr/>
        </p:nvSpPr>
        <p:spPr>
          <a:xfrm>
            <a:off x="9473824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C57A9E4-2B8F-E659-A085-B73C4B5F5F8B}"/>
              </a:ext>
            </a:extLst>
          </p:cNvPr>
          <p:cNvSpPr txBox="1"/>
          <p:nvPr/>
        </p:nvSpPr>
        <p:spPr>
          <a:xfrm>
            <a:off x="9714206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2581DA-080B-D6A1-50B7-70276572E518}"/>
              </a:ext>
            </a:extLst>
          </p:cNvPr>
          <p:cNvSpPr/>
          <p:nvPr/>
        </p:nvSpPr>
        <p:spPr>
          <a:xfrm>
            <a:off x="1850345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EEA058-D4D6-54C6-6BF8-AC3E3A32DED9}"/>
              </a:ext>
            </a:extLst>
          </p:cNvPr>
          <p:cNvSpPr txBox="1"/>
          <p:nvPr/>
        </p:nvSpPr>
        <p:spPr>
          <a:xfrm>
            <a:off x="2090727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E897E8-EB9C-9095-889D-856C2A8C617F}"/>
              </a:ext>
            </a:extLst>
          </p:cNvPr>
          <p:cNvSpPr/>
          <p:nvPr/>
        </p:nvSpPr>
        <p:spPr>
          <a:xfrm>
            <a:off x="311531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1F1B319-4745-460A-E008-20EA70EEA69E}"/>
              </a:ext>
            </a:extLst>
          </p:cNvPr>
          <p:cNvSpPr txBox="1"/>
          <p:nvPr/>
        </p:nvSpPr>
        <p:spPr>
          <a:xfrm>
            <a:off x="551913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82076D-73A1-45F3-3610-A4A2372D5E70}"/>
              </a:ext>
            </a:extLst>
          </p:cNvPr>
          <p:cNvSpPr/>
          <p:nvPr/>
        </p:nvSpPr>
        <p:spPr>
          <a:xfrm>
            <a:off x="5009783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117FE93-4A4A-6BAC-729F-5241EC144DFE}"/>
              </a:ext>
            </a:extLst>
          </p:cNvPr>
          <p:cNvSpPr txBox="1"/>
          <p:nvPr/>
        </p:nvSpPr>
        <p:spPr>
          <a:xfrm>
            <a:off x="5250165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25030D-41D2-BBF8-601E-9804D610C273}"/>
              </a:ext>
            </a:extLst>
          </p:cNvPr>
          <p:cNvSpPr/>
          <p:nvPr/>
        </p:nvSpPr>
        <p:spPr>
          <a:xfrm>
            <a:off x="3470969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B75DEC8-F28D-3E63-F5A7-BB6420336DD6}"/>
              </a:ext>
            </a:extLst>
          </p:cNvPr>
          <p:cNvSpPr txBox="1"/>
          <p:nvPr/>
        </p:nvSpPr>
        <p:spPr>
          <a:xfrm>
            <a:off x="3711351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04AFF7-D6EE-D09D-EB55-C8082B260987}"/>
              </a:ext>
            </a:extLst>
          </p:cNvPr>
          <p:cNvSpPr/>
          <p:nvPr/>
        </p:nvSpPr>
        <p:spPr>
          <a:xfrm>
            <a:off x="7832212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2E6393E-6A57-BA20-CB7F-C513104918F8}"/>
              </a:ext>
            </a:extLst>
          </p:cNvPr>
          <p:cNvSpPr txBox="1"/>
          <p:nvPr/>
        </p:nvSpPr>
        <p:spPr>
          <a:xfrm>
            <a:off x="8072594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0EF51A-3B2D-B56B-DDF5-918BCBFB21EA}"/>
              </a:ext>
            </a:extLst>
          </p:cNvPr>
          <p:cNvSpPr/>
          <p:nvPr/>
        </p:nvSpPr>
        <p:spPr>
          <a:xfrm>
            <a:off x="6293398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A575BC8-D737-88F9-F276-D7758B3F461C}"/>
              </a:ext>
            </a:extLst>
          </p:cNvPr>
          <p:cNvSpPr txBox="1"/>
          <p:nvPr/>
        </p:nvSpPr>
        <p:spPr>
          <a:xfrm>
            <a:off x="6533780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A37725-37FB-F5FB-5159-B92D39B30CD3}"/>
              </a:ext>
            </a:extLst>
          </p:cNvPr>
          <p:cNvSpPr/>
          <p:nvPr/>
        </p:nvSpPr>
        <p:spPr>
          <a:xfrm>
            <a:off x="10991650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4163783-D477-D125-7352-DA5DC6F1B5B3}"/>
              </a:ext>
            </a:extLst>
          </p:cNvPr>
          <p:cNvSpPr txBox="1"/>
          <p:nvPr/>
        </p:nvSpPr>
        <p:spPr>
          <a:xfrm>
            <a:off x="11232032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33941-7A04-AB07-9B68-05AF58ABBBB9}"/>
              </a:ext>
            </a:extLst>
          </p:cNvPr>
          <p:cNvSpPr/>
          <p:nvPr/>
        </p:nvSpPr>
        <p:spPr>
          <a:xfrm>
            <a:off x="9452836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23EE8-A9E1-F1A4-E502-6DF10DD3E1BA}"/>
              </a:ext>
            </a:extLst>
          </p:cNvPr>
          <p:cNvSpPr txBox="1"/>
          <p:nvPr/>
        </p:nvSpPr>
        <p:spPr>
          <a:xfrm>
            <a:off x="9693218" y="559482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22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61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694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280</Words>
  <Application>Microsoft Macintosh PowerPoint</Application>
  <PresentationFormat>Grand écran</PresentationFormat>
  <Paragraphs>280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Gremeaux-Bader</dc:creator>
  <cp:lastModifiedBy>Martin Gremeaux-Bader</cp:lastModifiedBy>
  <cp:revision>1</cp:revision>
  <dcterms:created xsi:type="dcterms:W3CDTF">2024-02-06T17:55:29Z</dcterms:created>
  <dcterms:modified xsi:type="dcterms:W3CDTF">2024-02-20T08:34:02Z</dcterms:modified>
</cp:coreProperties>
</file>