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584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2293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9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5761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80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495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716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692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455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356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9122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39723B-8CB1-43E4-9408-E80B00AD4F8E}" type="datetimeFigureOut">
              <a:rPr lang="en-UG" smtClean="0"/>
              <a:t>30/10/2024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FD02246-0007-4437-B6AC-E0E5A6A7E5C2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3990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309-F9A2-209A-CEC6-91A274ED3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JS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87C40-AF75-5F77-2EAF-1333E18B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/>
              <a:t>GROUP A</a:t>
            </a:r>
          </a:p>
          <a:p>
            <a:r>
              <a:rPr lang="en-US" dirty="0"/>
              <a:t>NANSAMBA ASSY – PROJECT MANAGER</a:t>
            </a:r>
          </a:p>
          <a:p>
            <a:r>
              <a:rPr lang="en-US" dirty="0"/>
              <a:t>KABEHO SAMANTHA – SECRETARY</a:t>
            </a:r>
          </a:p>
          <a:p>
            <a:r>
              <a:rPr lang="en-US" dirty="0"/>
              <a:t>KATUSIIME PRAISE MARTHA – PRESENTER</a:t>
            </a:r>
          </a:p>
          <a:p>
            <a:r>
              <a:rPr lang="en-US" dirty="0"/>
              <a:t>OKELLO EMMANUEL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08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4758-7108-6AC1-2518-81F7CE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Express JS is all about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9C02-D4E1-2B73-DAC3-5A7C6FBF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Express.js is a very flexible, and widely-used web application framework for Node.js.</a:t>
            </a:r>
          </a:p>
          <a:p>
            <a:r>
              <a:rPr lang="en-US" dirty="0"/>
              <a:t>Capable of handling almost any web-based backend requirement</a:t>
            </a:r>
          </a:p>
          <a:p>
            <a:r>
              <a:rPr lang="en-US" dirty="0"/>
              <a:t> It’s designed for building web applications and APIs with ease, providing essential features and tools to manage routing, middleware, and HTTP requests efficiently.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920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DDCE-2A71-77CC-CE72-99E5F75C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next.js project structure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323F-71C5-6CD0-9ECC-5E1375DD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my-express-app/</a:t>
            </a:r>
          </a:p>
          <a:p>
            <a:pPr marL="0" indent="0">
              <a:buNone/>
            </a:pPr>
            <a:r>
              <a:rPr lang="en-US" dirty="0"/>
              <a:t>├── public/                 --Public assets (e.g., images, CSS, JS)</a:t>
            </a:r>
          </a:p>
          <a:p>
            <a:pPr marL="0" indent="0">
              <a:buNone/>
            </a:pPr>
            <a:r>
              <a:rPr lang="en-US" dirty="0"/>
              <a:t>├── routes/                 -- Route definitions(</a:t>
            </a:r>
            <a:r>
              <a:rPr lang="en-US" b="1" dirty="0"/>
              <a:t>routes</a:t>
            </a:r>
            <a:r>
              <a:rPr lang="en-US" dirty="0"/>
              <a:t> are the defined paths in a server or        client application that respond to specific URLs )</a:t>
            </a:r>
          </a:p>
          <a:p>
            <a:pPr marL="0" indent="0">
              <a:buNone/>
            </a:pPr>
            <a:r>
              <a:rPr lang="en-US" dirty="0"/>
              <a:t>│   ├── index.js            --- Main route file</a:t>
            </a:r>
          </a:p>
          <a:p>
            <a:pPr marL="0" indent="0">
              <a:buNone/>
            </a:pPr>
            <a:r>
              <a:rPr lang="en-US" dirty="0"/>
              <a:t>│   └── users.js            --- Separate route file for user-related routes</a:t>
            </a:r>
          </a:p>
          <a:p>
            <a:pPr marL="0" indent="0">
              <a:buNone/>
            </a:pPr>
            <a:r>
              <a:rPr lang="en-US" dirty="0"/>
              <a:t>├── views/                  ---Views (for templating engines like EJS, Pug, etc.) (</a:t>
            </a:r>
            <a:r>
              <a:rPr lang="en-US" b="1" dirty="0"/>
              <a:t> engines </a:t>
            </a:r>
            <a:r>
              <a:rPr lang="en-US" dirty="0"/>
              <a:t>allow developers to generate HTML with embedded JavaScript code)</a:t>
            </a:r>
          </a:p>
          <a:p>
            <a:pPr marL="0" indent="0">
              <a:buNone/>
            </a:pPr>
            <a:r>
              <a:rPr lang="en-US" dirty="0"/>
              <a:t>├── app.js                  --- Main application file</a:t>
            </a:r>
          </a:p>
          <a:p>
            <a:pPr marL="0" indent="0">
              <a:buNone/>
            </a:pPr>
            <a:r>
              <a:rPr lang="en-US" dirty="0"/>
              <a:t>├── </a:t>
            </a:r>
            <a:r>
              <a:rPr lang="en-US" dirty="0" err="1"/>
              <a:t>package.json</a:t>
            </a:r>
            <a:r>
              <a:rPr lang="en-US" dirty="0"/>
              <a:t>            --- Project dependencies and scripts</a:t>
            </a:r>
          </a:p>
          <a:p>
            <a:pPr marL="0" indent="0">
              <a:buNone/>
            </a:pPr>
            <a:r>
              <a:rPr lang="en-US" dirty="0"/>
              <a:t>└── .env                    --- Environment variables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256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052D-0B95-D613-212C-75A05424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work.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A47B-DCE8-D564-A8BF-7C2ADF8F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We downloaded a version of node.js suitable for our operating system</a:t>
            </a:r>
          </a:p>
          <a:p>
            <a:pPr lvl="2"/>
            <a:r>
              <a:rPr lang="en-US" sz="2400" dirty="0"/>
              <a:t>This automatically installed </a:t>
            </a:r>
            <a:r>
              <a:rPr lang="en-US" sz="2400" dirty="0" err="1"/>
              <a:t>npm</a:t>
            </a:r>
            <a:r>
              <a:rPr lang="en-US" sz="2400" dirty="0"/>
              <a:t>(node package manager)</a:t>
            </a:r>
          </a:p>
          <a:p>
            <a:pPr lvl="2"/>
            <a:r>
              <a:rPr lang="en-US" sz="2400" dirty="0"/>
              <a:t>Verified the installation through the command prompt by running these commands,</a:t>
            </a:r>
          </a:p>
          <a:p>
            <a:pPr marL="548640" lvl="2" indent="0">
              <a:buNone/>
            </a:pPr>
            <a:r>
              <a:rPr lang="en-US" sz="2400" dirty="0"/>
              <a:t>node –version</a:t>
            </a:r>
          </a:p>
          <a:p>
            <a:pPr marL="548640" lvl="2" indent="0">
              <a:buNone/>
            </a:pPr>
            <a:r>
              <a:rPr lang="en-US" sz="2400" dirty="0" err="1"/>
              <a:t>npm</a:t>
            </a:r>
            <a:r>
              <a:rPr lang="en-US" sz="2400" dirty="0"/>
              <a:t> –version</a:t>
            </a:r>
          </a:p>
          <a:p>
            <a:pPr marL="54864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Setting up our project directory for our express project</a:t>
            </a:r>
          </a:p>
        </p:txBody>
      </p:sp>
    </p:spTree>
    <p:extLst>
      <p:ext uri="{BB962C8B-B14F-4D97-AF65-F5344CB8AC3E}">
        <p14:creationId xmlns:p14="http://schemas.microsoft.com/office/powerpoint/2010/main" val="1932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23A3-C818-FC08-D68F-0F5907A4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Continuation..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E915-E29C-C04F-7980-AB5F593F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en-US" dirty="0" err="1"/>
              <a:t>Innitializing</a:t>
            </a:r>
            <a:r>
              <a:rPr lang="en-US" dirty="0"/>
              <a:t> a new Node.js project using these commands in the command prompt or terminal,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my-express-app</a:t>
            </a:r>
          </a:p>
          <a:p>
            <a:pPr marL="0" indent="0">
              <a:buNone/>
            </a:pPr>
            <a:r>
              <a:rPr lang="en-US" dirty="0"/>
              <a:t>cd my-express-app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 </a:t>
            </a:r>
          </a:p>
          <a:p>
            <a:r>
              <a:rPr lang="en-US" dirty="0"/>
              <a:t>After install Express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r>
              <a:rPr lang="en-US" dirty="0"/>
              <a:t>Create an app.js file and add any basic server code</a:t>
            </a:r>
            <a:endParaRPr lang="en-UG" dirty="0"/>
          </a:p>
          <a:p>
            <a:r>
              <a:rPr lang="en-US" dirty="0"/>
              <a:t>Run the server using the command,</a:t>
            </a:r>
          </a:p>
          <a:p>
            <a:pPr marL="0" indent="0">
              <a:buNone/>
            </a:pPr>
            <a:r>
              <a:rPr lang="en-US" dirty="0"/>
              <a:t>node index.js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825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1EF0-FA90-E837-309F-E9CCF40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Continuation..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D66-D710-A46A-19C8-2AA42BA3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development tools</a:t>
            </a:r>
          </a:p>
          <a:p>
            <a:r>
              <a:rPr lang="en-US" dirty="0"/>
              <a:t>Installing </a:t>
            </a:r>
            <a:r>
              <a:rPr lang="en-US" dirty="0" err="1"/>
              <a:t>nodemon</a:t>
            </a:r>
            <a:r>
              <a:rPr lang="en-US" dirty="0"/>
              <a:t> for development, which automatically starts the server incase of  any changes made in the code, we used the command,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 -g </a:t>
            </a:r>
            <a:r>
              <a:rPr lang="en-US" dirty="0" err="1"/>
              <a:t>nodemon</a:t>
            </a:r>
            <a:r>
              <a:rPr lang="en-US" dirty="0"/>
              <a:t> </a:t>
            </a:r>
          </a:p>
          <a:p>
            <a:r>
              <a:rPr lang="en-US" dirty="0"/>
              <a:t>Starting the server in development mode using the command, 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dev</a:t>
            </a:r>
          </a:p>
          <a:p>
            <a:r>
              <a:rPr lang="en-US" dirty="0"/>
              <a:t>Organizing our project structure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30562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</TotalTime>
  <Words>363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Wood Type</vt:lpstr>
      <vt:lpstr>EXPRESS JS</vt:lpstr>
      <vt:lpstr>What Express JS is all about</vt:lpstr>
      <vt:lpstr>Our next.js project structure</vt:lpstr>
      <vt:lpstr>Summary of the work.</vt:lpstr>
      <vt:lpstr>Continuation..</vt:lpstr>
      <vt:lpstr>Continuation..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Beautiful Martha</dc:creator>
  <cp:lastModifiedBy>Beautiful Martha</cp:lastModifiedBy>
  <cp:revision>2</cp:revision>
  <dcterms:created xsi:type="dcterms:W3CDTF">2024-10-29T19:37:19Z</dcterms:created>
  <dcterms:modified xsi:type="dcterms:W3CDTF">2024-10-30T10:44:43Z</dcterms:modified>
</cp:coreProperties>
</file>