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notesMasterIdLst>
    <p:notesMasterId r:id="rId14"/>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979" autoAdjust="0"/>
    <p:restoredTop sz="83551" autoAdjust="0"/>
  </p:normalViewPr>
  <p:slideViewPr>
    <p:cSldViewPr snapToGrid="0">
      <p:cViewPr>
        <p:scale>
          <a:sx n="75" d="100"/>
          <a:sy n="75" d="100"/>
        </p:scale>
        <p:origin x="437"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F7ECC9-F5A9-4B66-81A8-4DCE32BAF4F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1F1114A9-BF6E-4D82-8B3B-FA13FAF59C00}">
      <dgm:prSet/>
      <dgm:spPr/>
      <dgm:t>
        <a:bodyPr/>
        <a:lstStyle/>
        <a:p>
          <a:pPr>
            <a:lnSpc>
              <a:spcPct val="100000"/>
            </a:lnSpc>
          </a:pPr>
          <a:r>
            <a:rPr lang="nl-BE"/>
            <a:t>Satisfy both users &amp; advertisers</a:t>
          </a:r>
          <a:endParaRPr lang="en-US"/>
        </a:p>
      </dgm:t>
    </dgm:pt>
    <dgm:pt modelId="{E3E5F355-7BAF-411F-B0B5-655B2E1DBD9F}" type="parTrans" cxnId="{F540BBB6-9F1D-4F41-84B2-8E260C0E4E70}">
      <dgm:prSet/>
      <dgm:spPr/>
      <dgm:t>
        <a:bodyPr/>
        <a:lstStyle/>
        <a:p>
          <a:endParaRPr lang="en-US"/>
        </a:p>
      </dgm:t>
    </dgm:pt>
    <dgm:pt modelId="{0AC6F457-01DD-416A-AB7C-D6678FD4476C}" type="sibTrans" cxnId="{F540BBB6-9F1D-4F41-84B2-8E260C0E4E70}">
      <dgm:prSet/>
      <dgm:spPr/>
      <dgm:t>
        <a:bodyPr/>
        <a:lstStyle/>
        <a:p>
          <a:endParaRPr lang="en-US"/>
        </a:p>
      </dgm:t>
    </dgm:pt>
    <dgm:pt modelId="{662E9A58-7308-4E13-B5C7-DA088BE74CA0}">
      <dgm:prSet/>
      <dgm:spPr/>
      <dgm:t>
        <a:bodyPr/>
        <a:lstStyle/>
        <a:p>
          <a:pPr>
            <a:lnSpc>
              <a:spcPct val="100000"/>
            </a:lnSpc>
          </a:pPr>
          <a:r>
            <a:rPr lang="nl-BE"/>
            <a:t>Relevancy</a:t>
          </a:r>
          <a:endParaRPr lang="en-US"/>
        </a:p>
      </dgm:t>
    </dgm:pt>
    <dgm:pt modelId="{A64A01E7-57D3-466B-AA15-E420EFD4CDAB}" type="parTrans" cxnId="{C6AA11A2-33D5-4CD7-B749-EF1B4A7AEB07}">
      <dgm:prSet/>
      <dgm:spPr/>
      <dgm:t>
        <a:bodyPr/>
        <a:lstStyle/>
        <a:p>
          <a:endParaRPr lang="en-US"/>
        </a:p>
      </dgm:t>
    </dgm:pt>
    <dgm:pt modelId="{086925B5-FDB4-40B7-A2CD-3A643EC35FFA}" type="sibTrans" cxnId="{C6AA11A2-33D5-4CD7-B749-EF1B4A7AEB07}">
      <dgm:prSet/>
      <dgm:spPr/>
      <dgm:t>
        <a:bodyPr/>
        <a:lstStyle/>
        <a:p>
          <a:endParaRPr lang="en-US"/>
        </a:p>
      </dgm:t>
    </dgm:pt>
    <dgm:pt modelId="{5817B603-3A73-4952-9B73-03F484C9D0DB}">
      <dgm:prSet/>
      <dgm:spPr/>
      <dgm:t>
        <a:bodyPr/>
        <a:lstStyle/>
        <a:p>
          <a:pPr>
            <a:lnSpc>
              <a:spcPct val="100000"/>
            </a:lnSpc>
          </a:pPr>
          <a:r>
            <a:rPr lang="nl-BE"/>
            <a:t>Use data responsable</a:t>
          </a:r>
          <a:endParaRPr lang="en-US"/>
        </a:p>
      </dgm:t>
    </dgm:pt>
    <dgm:pt modelId="{E74D1F65-E5C9-48B2-A8C8-6F66BF9D69C2}" type="parTrans" cxnId="{636D580B-7D74-4ED1-81C1-BF7CDF1409A3}">
      <dgm:prSet/>
      <dgm:spPr/>
      <dgm:t>
        <a:bodyPr/>
        <a:lstStyle/>
        <a:p>
          <a:endParaRPr lang="en-US"/>
        </a:p>
      </dgm:t>
    </dgm:pt>
    <dgm:pt modelId="{922EB7FD-F4BD-46E2-8064-7B59231E010E}" type="sibTrans" cxnId="{636D580B-7D74-4ED1-81C1-BF7CDF1409A3}">
      <dgm:prSet/>
      <dgm:spPr/>
      <dgm:t>
        <a:bodyPr/>
        <a:lstStyle/>
        <a:p>
          <a:endParaRPr lang="en-US"/>
        </a:p>
      </dgm:t>
    </dgm:pt>
    <dgm:pt modelId="{FB6D91CE-48A6-4F70-B485-7EB6478E4F56}">
      <dgm:prSet/>
      <dgm:spPr/>
      <dgm:t>
        <a:bodyPr/>
        <a:lstStyle/>
        <a:p>
          <a:pPr>
            <a:lnSpc>
              <a:spcPct val="100000"/>
            </a:lnSpc>
          </a:pPr>
          <a:r>
            <a:rPr lang="nl-BE"/>
            <a:t>Stay in lines of the policies</a:t>
          </a:r>
          <a:endParaRPr lang="en-US"/>
        </a:p>
      </dgm:t>
    </dgm:pt>
    <dgm:pt modelId="{3BDC0954-F140-4A5A-A392-4505F8A017C3}" type="parTrans" cxnId="{89819E13-851F-48DB-846A-85DA16EE2428}">
      <dgm:prSet/>
      <dgm:spPr/>
      <dgm:t>
        <a:bodyPr/>
        <a:lstStyle/>
        <a:p>
          <a:endParaRPr lang="en-US"/>
        </a:p>
      </dgm:t>
    </dgm:pt>
    <dgm:pt modelId="{0A135B2C-0C54-4FE1-9F57-C228F37B5550}" type="sibTrans" cxnId="{89819E13-851F-48DB-846A-85DA16EE2428}">
      <dgm:prSet/>
      <dgm:spPr/>
      <dgm:t>
        <a:bodyPr/>
        <a:lstStyle/>
        <a:p>
          <a:endParaRPr lang="en-US"/>
        </a:p>
      </dgm:t>
    </dgm:pt>
    <dgm:pt modelId="{95310F10-A7FC-4171-99FD-83D78A7A6756}">
      <dgm:prSet/>
      <dgm:spPr/>
      <dgm:t>
        <a:bodyPr/>
        <a:lstStyle/>
        <a:p>
          <a:pPr>
            <a:lnSpc>
              <a:spcPct val="100000"/>
            </a:lnSpc>
          </a:pPr>
          <a:r>
            <a:rPr lang="nl-BE"/>
            <a:t>Ethical questions</a:t>
          </a:r>
          <a:endParaRPr lang="en-US"/>
        </a:p>
      </dgm:t>
    </dgm:pt>
    <dgm:pt modelId="{EDA13F03-8748-42EE-ABFA-06F1E734B1E2}" type="parTrans" cxnId="{58BD8EBB-C6FA-4CEC-96A1-A028B6A42C8C}">
      <dgm:prSet/>
      <dgm:spPr/>
      <dgm:t>
        <a:bodyPr/>
        <a:lstStyle/>
        <a:p>
          <a:endParaRPr lang="en-US"/>
        </a:p>
      </dgm:t>
    </dgm:pt>
    <dgm:pt modelId="{DA1A3257-2EDC-42FC-945C-B98D0C4A8149}" type="sibTrans" cxnId="{58BD8EBB-C6FA-4CEC-96A1-A028B6A42C8C}">
      <dgm:prSet/>
      <dgm:spPr/>
      <dgm:t>
        <a:bodyPr/>
        <a:lstStyle/>
        <a:p>
          <a:endParaRPr lang="en-US"/>
        </a:p>
      </dgm:t>
    </dgm:pt>
    <dgm:pt modelId="{B588746A-F609-4943-8C39-FC24C527DFCC}" type="pres">
      <dgm:prSet presAssocID="{96F7ECC9-F5A9-4B66-81A8-4DCE32BAF4F1}" presName="root" presStyleCnt="0">
        <dgm:presLayoutVars>
          <dgm:dir/>
          <dgm:resizeHandles val="exact"/>
        </dgm:presLayoutVars>
      </dgm:prSet>
      <dgm:spPr/>
    </dgm:pt>
    <dgm:pt modelId="{F0750233-B6A2-4B27-9A96-A9C64C46CDE0}" type="pres">
      <dgm:prSet presAssocID="{1F1114A9-BF6E-4D82-8B3B-FA13FAF59C00}" presName="compNode" presStyleCnt="0"/>
      <dgm:spPr/>
    </dgm:pt>
    <dgm:pt modelId="{96E45154-37F2-4DDC-815A-9D80D1B7BC6C}" type="pres">
      <dgm:prSet presAssocID="{1F1114A9-BF6E-4D82-8B3B-FA13FAF59C0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Target Audience"/>
        </a:ext>
      </dgm:extLst>
    </dgm:pt>
    <dgm:pt modelId="{EF4E4C0D-5F96-40AD-AE70-C987D33E4EB6}" type="pres">
      <dgm:prSet presAssocID="{1F1114A9-BF6E-4D82-8B3B-FA13FAF59C00}" presName="spaceRect" presStyleCnt="0"/>
      <dgm:spPr/>
    </dgm:pt>
    <dgm:pt modelId="{A1A34ED5-34D0-4A42-9C4F-32AAFA4E6CDA}" type="pres">
      <dgm:prSet presAssocID="{1F1114A9-BF6E-4D82-8B3B-FA13FAF59C00}" presName="textRect" presStyleLbl="revTx" presStyleIdx="0" presStyleCnt="5">
        <dgm:presLayoutVars>
          <dgm:chMax val="1"/>
          <dgm:chPref val="1"/>
        </dgm:presLayoutVars>
      </dgm:prSet>
      <dgm:spPr/>
    </dgm:pt>
    <dgm:pt modelId="{4688D8E2-DDF8-42C7-A66F-6B82384EEFBA}" type="pres">
      <dgm:prSet presAssocID="{0AC6F457-01DD-416A-AB7C-D6678FD4476C}" presName="sibTrans" presStyleCnt="0"/>
      <dgm:spPr/>
    </dgm:pt>
    <dgm:pt modelId="{FA7D49C7-E61E-4F59-AADD-8EAD51B274BA}" type="pres">
      <dgm:prSet presAssocID="{662E9A58-7308-4E13-B5C7-DA088BE74CA0}" presName="compNode" presStyleCnt="0"/>
      <dgm:spPr/>
    </dgm:pt>
    <dgm:pt modelId="{1CDF5E9B-7BFA-4FC3-AF78-10E0AB77D4FB}" type="pres">
      <dgm:prSet presAssocID="{662E9A58-7308-4E13-B5C7-DA088BE74CA0}"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Vinkje"/>
        </a:ext>
      </dgm:extLst>
    </dgm:pt>
    <dgm:pt modelId="{4B21A0CE-4118-4182-AB05-4BFE6A871FCD}" type="pres">
      <dgm:prSet presAssocID="{662E9A58-7308-4E13-B5C7-DA088BE74CA0}" presName="spaceRect" presStyleCnt="0"/>
      <dgm:spPr/>
    </dgm:pt>
    <dgm:pt modelId="{B1F5A7C6-AF89-4A89-850E-1DAA61034FBA}" type="pres">
      <dgm:prSet presAssocID="{662E9A58-7308-4E13-B5C7-DA088BE74CA0}" presName="textRect" presStyleLbl="revTx" presStyleIdx="1" presStyleCnt="5">
        <dgm:presLayoutVars>
          <dgm:chMax val="1"/>
          <dgm:chPref val="1"/>
        </dgm:presLayoutVars>
      </dgm:prSet>
      <dgm:spPr/>
    </dgm:pt>
    <dgm:pt modelId="{13A92366-7FC2-48C6-BC60-40B63A184ED0}" type="pres">
      <dgm:prSet presAssocID="{086925B5-FDB4-40B7-A2CD-3A643EC35FFA}" presName="sibTrans" presStyleCnt="0"/>
      <dgm:spPr/>
    </dgm:pt>
    <dgm:pt modelId="{F1241DEF-93B9-40C9-91F5-9BC995B55079}" type="pres">
      <dgm:prSet presAssocID="{5817B603-3A73-4952-9B73-03F484C9D0DB}" presName="compNode" presStyleCnt="0"/>
      <dgm:spPr/>
    </dgm:pt>
    <dgm:pt modelId="{C8C8C38B-7914-4EB2-8720-F969A5CFD5C8}" type="pres">
      <dgm:prSet presAssocID="{5817B603-3A73-4952-9B73-03F484C9D0D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81FEE46E-B973-4E70-9B7B-B0965EE048A1}" type="pres">
      <dgm:prSet presAssocID="{5817B603-3A73-4952-9B73-03F484C9D0DB}" presName="spaceRect" presStyleCnt="0"/>
      <dgm:spPr/>
    </dgm:pt>
    <dgm:pt modelId="{C849F2EE-90E9-40E2-8592-6B46D01779F4}" type="pres">
      <dgm:prSet presAssocID="{5817B603-3A73-4952-9B73-03F484C9D0DB}" presName="textRect" presStyleLbl="revTx" presStyleIdx="2" presStyleCnt="5">
        <dgm:presLayoutVars>
          <dgm:chMax val="1"/>
          <dgm:chPref val="1"/>
        </dgm:presLayoutVars>
      </dgm:prSet>
      <dgm:spPr/>
    </dgm:pt>
    <dgm:pt modelId="{BA8EBBA8-45AA-4B97-AB9C-209E0C526890}" type="pres">
      <dgm:prSet presAssocID="{922EB7FD-F4BD-46E2-8064-7B59231E010E}" presName="sibTrans" presStyleCnt="0"/>
      <dgm:spPr/>
    </dgm:pt>
    <dgm:pt modelId="{DAB21A14-1A05-4735-BBD1-A94F76CE66FD}" type="pres">
      <dgm:prSet presAssocID="{FB6D91CE-48A6-4F70-B485-7EB6478E4F56}" presName="compNode" presStyleCnt="0"/>
      <dgm:spPr/>
    </dgm:pt>
    <dgm:pt modelId="{D4989ECC-7CD3-4F71-808F-718E745DB70F}" type="pres">
      <dgm:prSet presAssocID="{FB6D91CE-48A6-4F70-B485-7EB6478E4F5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ocument"/>
        </a:ext>
      </dgm:extLst>
    </dgm:pt>
    <dgm:pt modelId="{430916F4-9C97-4D4A-A221-19EB28E8DA96}" type="pres">
      <dgm:prSet presAssocID="{FB6D91CE-48A6-4F70-B485-7EB6478E4F56}" presName="spaceRect" presStyleCnt="0"/>
      <dgm:spPr/>
    </dgm:pt>
    <dgm:pt modelId="{1D39948B-7E60-4F68-8BD0-871B0E39695F}" type="pres">
      <dgm:prSet presAssocID="{FB6D91CE-48A6-4F70-B485-7EB6478E4F56}" presName="textRect" presStyleLbl="revTx" presStyleIdx="3" presStyleCnt="5">
        <dgm:presLayoutVars>
          <dgm:chMax val="1"/>
          <dgm:chPref val="1"/>
        </dgm:presLayoutVars>
      </dgm:prSet>
      <dgm:spPr/>
    </dgm:pt>
    <dgm:pt modelId="{ED48D8C7-79B1-43BC-AB08-E5FC77EADD85}" type="pres">
      <dgm:prSet presAssocID="{0A135B2C-0C54-4FE1-9F57-C228F37B5550}" presName="sibTrans" presStyleCnt="0"/>
      <dgm:spPr/>
    </dgm:pt>
    <dgm:pt modelId="{38B23262-2AC8-4567-B469-0B18CE801AD4}" type="pres">
      <dgm:prSet presAssocID="{95310F10-A7FC-4171-99FD-83D78A7A6756}" presName="compNode" presStyleCnt="0"/>
      <dgm:spPr/>
    </dgm:pt>
    <dgm:pt modelId="{8AE68E75-3FB3-4603-8DDE-E1E3DD561209}" type="pres">
      <dgm:prSet presAssocID="{95310F10-A7FC-4171-99FD-83D78A7A6756}"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Help"/>
        </a:ext>
      </dgm:extLst>
    </dgm:pt>
    <dgm:pt modelId="{4B53CD56-E5AA-4A72-9958-55305B27C76B}" type="pres">
      <dgm:prSet presAssocID="{95310F10-A7FC-4171-99FD-83D78A7A6756}" presName="spaceRect" presStyleCnt="0"/>
      <dgm:spPr/>
    </dgm:pt>
    <dgm:pt modelId="{F802DF1F-9084-4B1B-B848-8133A9CD4758}" type="pres">
      <dgm:prSet presAssocID="{95310F10-A7FC-4171-99FD-83D78A7A6756}" presName="textRect" presStyleLbl="revTx" presStyleIdx="4" presStyleCnt="5">
        <dgm:presLayoutVars>
          <dgm:chMax val="1"/>
          <dgm:chPref val="1"/>
        </dgm:presLayoutVars>
      </dgm:prSet>
      <dgm:spPr/>
    </dgm:pt>
  </dgm:ptLst>
  <dgm:cxnLst>
    <dgm:cxn modelId="{636D580B-7D74-4ED1-81C1-BF7CDF1409A3}" srcId="{96F7ECC9-F5A9-4B66-81A8-4DCE32BAF4F1}" destId="{5817B603-3A73-4952-9B73-03F484C9D0DB}" srcOrd="2" destOrd="0" parTransId="{E74D1F65-E5C9-48B2-A8C8-6F66BF9D69C2}" sibTransId="{922EB7FD-F4BD-46E2-8064-7B59231E010E}"/>
    <dgm:cxn modelId="{89819E13-851F-48DB-846A-85DA16EE2428}" srcId="{96F7ECC9-F5A9-4B66-81A8-4DCE32BAF4F1}" destId="{FB6D91CE-48A6-4F70-B485-7EB6478E4F56}" srcOrd="3" destOrd="0" parTransId="{3BDC0954-F140-4A5A-A392-4505F8A017C3}" sibTransId="{0A135B2C-0C54-4FE1-9F57-C228F37B5550}"/>
    <dgm:cxn modelId="{7F130338-4071-48B0-A8D7-A05962196109}" type="presOf" srcId="{662E9A58-7308-4E13-B5C7-DA088BE74CA0}" destId="{B1F5A7C6-AF89-4A89-850E-1DAA61034FBA}" srcOrd="0" destOrd="0" presId="urn:microsoft.com/office/officeart/2018/2/layout/IconLabelList"/>
    <dgm:cxn modelId="{044C643E-2D20-4358-AA90-9D052769B7A4}" type="presOf" srcId="{1F1114A9-BF6E-4D82-8B3B-FA13FAF59C00}" destId="{A1A34ED5-34D0-4A42-9C4F-32AAFA4E6CDA}" srcOrd="0" destOrd="0" presId="urn:microsoft.com/office/officeart/2018/2/layout/IconLabelList"/>
    <dgm:cxn modelId="{C6AA11A2-33D5-4CD7-B749-EF1B4A7AEB07}" srcId="{96F7ECC9-F5A9-4B66-81A8-4DCE32BAF4F1}" destId="{662E9A58-7308-4E13-B5C7-DA088BE74CA0}" srcOrd="1" destOrd="0" parTransId="{A64A01E7-57D3-466B-AA15-E420EFD4CDAB}" sibTransId="{086925B5-FDB4-40B7-A2CD-3A643EC35FFA}"/>
    <dgm:cxn modelId="{F540BBB6-9F1D-4F41-84B2-8E260C0E4E70}" srcId="{96F7ECC9-F5A9-4B66-81A8-4DCE32BAF4F1}" destId="{1F1114A9-BF6E-4D82-8B3B-FA13FAF59C00}" srcOrd="0" destOrd="0" parTransId="{E3E5F355-7BAF-411F-B0B5-655B2E1DBD9F}" sibTransId="{0AC6F457-01DD-416A-AB7C-D6678FD4476C}"/>
    <dgm:cxn modelId="{67F69EB7-62EF-44EC-8316-AB6DEE074CE9}" type="presOf" srcId="{5817B603-3A73-4952-9B73-03F484C9D0DB}" destId="{C849F2EE-90E9-40E2-8592-6B46D01779F4}" srcOrd="0" destOrd="0" presId="urn:microsoft.com/office/officeart/2018/2/layout/IconLabelList"/>
    <dgm:cxn modelId="{539229BB-4593-492D-A6C1-A38DE67A4A67}" type="presOf" srcId="{96F7ECC9-F5A9-4B66-81A8-4DCE32BAF4F1}" destId="{B588746A-F609-4943-8C39-FC24C527DFCC}" srcOrd="0" destOrd="0" presId="urn:microsoft.com/office/officeart/2018/2/layout/IconLabelList"/>
    <dgm:cxn modelId="{58BD8EBB-C6FA-4CEC-96A1-A028B6A42C8C}" srcId="{96F7ECC9-F5A9-4B66-81A8-4DCE32BAF4F1}" destId="{95310F10-A7FC-4171-99FD-83D78A7A6756}" srcOrd="4" destOrd="0" parTransId="{EDA13F03-8748-42EE-ABFA-06F1E734B1E2}" sibTransId="{DA1A3257-2EDC-42FC-945C-B98D0C4A8149}"/>
    <dgm:cxn modelId="{87E5C8D9-9669-460A-BC8C-151E3F1CBED6}" type="presOf" srcId="{FB6D91CE-48A6-4F70-B485-7EB6478E4F56}" destId="{1D39948B-7E60-4F68-8BD0-871B0E39695F}" srcOrd="0" destOrd="0" presId="urn:microsoft.com/office/officeart/2018/2/layout/IconLabelList"/>
    <dgm:cxn modelId="{825E08EA-2910-4A68-B8EC-EBEBD867ED6D}" type="presOf" srcId="{95310F10-A7FC-4171-99FD-83D78A7A6756}" destId="{F802DF1F-9084-4B1B-B848-8133A9CD4758}" srcOrd="0" destOrd="0" presId="urn:microsoft.com/office/officeart/2018/2/layout/IconLabelList"/>
    <dgm:cxn modelId="{7622F715-2175-4345-8601-1D0B60CB7E3D}" type="presParOf" srcId="{B588746A-F609-4943-8C39-FC24C527DFCC}" destId="{F0750233-B6A2-4B27-9A96-A9C64C46CDE0}" srcOrd="0" destOrd="0" presId="urn:microsoft.com/office/officeart/2018/2/layout/IconLabelList"/>
    <dgm:cxn modelId="{230E6FF3-DC5A-4622-AD15-6B90CC5B82A3}" type="presParOf" srcId="{F0750233-B6A2-4B27-9A96-A9C64C46CDE0}" destId="{96E45154-37F2-4DDC-815A-9D80D1B7BC6C}" srcOrd="0" destOrd="0" presId="urn:microsoft.com/office/officeart/2018/2/layout/IconLabelList"/>
    <dgm:cxn modelId="{443F40B4-70D3-479F-9985-53C47DE47F1F}" type="presParOf" srcId="{F0750233-B6A2-4B27-9A96-A9C64C46CDE0}" destId="{EF4E4C0D-5F96-40AD-AE70-C987D33E4EB6}" srcOrd="1" destOrd="0" presId="urn:microsoft.com/office/officeart/2018/2/layout/IconLabelList"/>
    <dgm:cxn modelId="{F525BA58-C247-4A1B-BD12-0D4933F697A8}" type="presParOf" srcId="{F0750233-B6A2-4B27-9A96-A9C64C46CDE0}" destId="{A1A34ED5-34D0-4A42-9C4F-32AAFA4E6CDA}" srcOrd="2" destOrd="0" presId="urn:microsoft.com/office/officeart/2018/2/layout/IconLabelList"/>
    <dgm:cxn modelId="{ECD33D42-CB2B-4174-900A-40636D8E3FAD}" type="presParOf" srcId="{B588746A-F609-4943-8C39-FC24C527DFCC}" destId="{4688D8E2-DDF8-42C7-A66F-6B82384EEFBA}" srcOrd="1" destOrd="0" presId="urn:microsoft.com/office/officeart/2018/2/layout/IconLabelList"/>
    <dgm:cxn modelId="{E09081F4-2FB5-40D8-A972-200A50BFBB73}" type="presParOf" srcId="{B588746A-F609-4943-8C39-FC24C527DFCC}" destId="{FA7D49C7-E61E-4F59-AADD-8EAD51B274BA}" srcOrd="2" destOrd="0" presId="urn:microsoft.com/office/officeart/2018/2/layout/IconLabelList"/>
    <dgm:cxn modelId="{C6484708-55AF-413D-89AC-48488E447430}" type="presParOf" srcId="{FA7D49C7-E61E-4F59-AADD-8EAD51B274BA}" destId="{1CDF5E9B-7BFA-4FC3-AF78-10E0AB77D4FB}" srcOrd="0" destOrd="0" presId="urn:microsoft.com/office/officeart/2018/2/layout/IconLabelList"/>
    <dgm:cxn modelId="{308EE233-9136-4261-95D5-D383871D344A}" type="presParOf" srcId="{FA7D49C7-E61E-4F59-AADD-8EAD51B274BA}" destId="{4B21A0CE-4118-4182-AB05-4BFE6A871FCD}" srcOrd="1" destOrd="0" presId="urn:microsoft.com/office/officeart/2018/2/layout/IconLabelList"/>
    <dgm:cxn modelId="{38623180-5892-4687-BC5E-B7F7E5A426AA}" type="presParOf" srcId="{FA7D49C7-E61E-4F59-AADD-8EAD51B274BA}" destId="{B1F5A7C6-AF89-4A89-850E-1DAA61034FBA}" srcOrd="2" destOrd="0" presId="urn:microsoft.com/office/officeart/2018/2/layout/IconLabelList"/>
    <dgm:cxn modelId="{8FD25A0F-299C-4BE0-AA5A-E6624F6C9FB8}" type="presParOf" srcId="{B588746A-F609-4943-8C39-FC24C527DFCC}" destId="{13A92366-7FC2-48C6-BC60-40B63A184ED0}" srcOrd="3" destOrd="0" presId="urn:microsoft.com/office/officeart/2018/2/layout/IconLabelList"/>
    <dgm:cxn modelId="{82D5F244-07DE-49C4-A39B-11F7F3117C83}" type="presParOf" srcId="{B588746A-F609-4943-8C39-FC24C527DFCC}" destId="{F1241DEF-93B9-40C9-91F5-9BC995B55079}" srcOrd="4" destOrd="0" presId="urn:microsoft.com/office/officeart/2018/2/layout/IconLabelList"/>
    <dgm:cxn modelId="{359BE965-DE5F-4F1A-8FF4-C65670F448F0}" type="presParOf" srcId="{F1241DEF-93B9-40C9-91F5-9BC995B55079}" destId="{C8C8C38B-7914-4EB2-8720-F969A5CFD5C8}" srcOrd="0" destOrd="0" presId="urn:microsoft.com/office/officeart/2018/2/layout/IconLabelList"/>
    <dgm:cxn modelId="{6599F23C-6CF8-4E7A-A1E7-47E6AE3398BC}" type="presParOf" srcId="{F1241DEF-93B9-40C9-91F5-9BC995B55079}" destId="{81FEE46E-B973-4E70-9B7B-B0965EE048A1}" srcOrd="1" destOrd="0" presId="urn:microsoft.com/office/officeart/2018/2/layout/IconLabelList"/>
    <dgm:cxn modelId="{47D0DC34-D439-4DAF-8447-A713E60E1853}" type="presParOf" srcId="{F1241DEF-93B9-40C9-91F5-9BC995B55079}" destId="{C849F2EE-90E9-40E2-8592-6B46D01779F4}" srcOrd="2" destOrd="0" presId="urn:microsoft.com/office/officeart/2018/2/layout/IconLabelList"/>
    <dgm:cxn modelId="{C5ABBF29-3CF8-47A9-9544-5237F4E7CD25}" type="presParOf" srcId="{B588746A-F609-4943-8C39-FC24C527DFCC}" destId="{BA8EBBA8-45AA-4B97-AB9C-209E0C526890}" srcOrd="5" destOrd="0" presId="urn:microsoft.com/office/officeart/2018/2/layout/IconLabelList"/>
    <dgm:cxn modelId="{146D3353-5772-4EA1-9F2D-824B00CCCA54}" type="presParOf" srcId="{B588746A-F609-4943-8C39-FC24C527DFCC}" destId="{DAB21A14-1A05-4735-BBD1-A94F76CE66FD}" srcOrd="6" destOrd="0" presId="urn:microsoft.com/office/officeart/2018/2/layout/IconLabelList"/>
    <dgm:cxn modelId="{96B8A678-43E9-4B1B-B096-C9CB973AE581}" type="presParOf" srcId="{DAB21A14-1A05-4735-BBD1-A94F76CE66FD}" destId="{D4989ECC-7CD3-4F71-808F-718E745DB70F}" srcOrd="0" destOrd="0" presId="urn:microsoft.com/office/officeart/2018/2/layout/IconLabelList"/>
    <dgm:cxn modelId="{673A7653-3285-4CA4-9228-0250A3E8DF9F}" type="presParOf" srcId="{DAB21A14-1A05-4735-BBD1-A94F76CE66FD}" destId="{430916F4-9C97-4D4A-A221-19EB28E8DA96}" srcOrd="1" destOrd="0" presId="urn:microsoft.com/office/officeart/2018/2/layout/IconLabelList"/>
    <dgm:cxn modelId="{2F82D87C-A441-49DE-8E92-EAB07DA84376}" type="presParOf" srcId="{DAB21A14-1A05-4735-BBD1-A94F76CE66FD}" destId="{1D39948B-7E60-4F68-8BD0-871B0E39695F}" srcOrd="2" destOrd="0" presId="urn:microsoft.com/office/officeart/2018/2/layout/IconLabelList"/>
    <dgm:cxn modelId="{B604AF3F-1D9A-49D6-9E2F-75333820F2E3}" type="presParOf" srcId="{B588746A-F609-4943-8C39-FC24C527DFCC}" destId="{ED48D8C7-79B1-43BC-AB08-E5FC77EADD85}" srcOrd="7" destOrd="0" presId="urn:microsoft.com/office/officeart/2018/2/layout/IconLabelList"/>
    <dgm:cxn modelId="{6BA420F5-1226-4599-B125-CF8E0F6E0345}" type="presParOf" srcId="{B588746A-F609-4943-8C39-FC24C527DFCC}" destId="{38B23262-2AC8-4567-B469-0B18CE801AD4}" srcOrd="8" destOrd="0" presId="urn:microsoft.com/office/officeart/2018/2/layout/IconLabelList"/>
    <dgm:cxn modelId="{A190D891-A90D-457F-B4CE-89021139EDC0}" type="presParOf" srcId="{38B23262-2AC8-4567-B469-0B18CE801AD4}" destId="{8AE68E75-3FB3-4603-8DDE-E1E3DD561209}" srcOrd="0" destOrd="0" presId="urn:microsoft.com/office/officeart/2018/2/layout/IconLabelList"/>
    <dgm:cxn modelId="{AA76AF31-397B-4F3F-99D7-679CFF19651F}" type="presParOf" srcId="{38B23262-2AC8-4567-B469-0B18CE801AD4}" destId="{4B53CD56-E5AA-4A72-9958-55305B27C76B}" srcOrd="1" destOrd="0" presId="urn:microsoft.com/office/officeart/2018/2/layout/IconLabelList"/>
    <dgm:cxn modelId="{9D4DB550-C696-463B-AE3C-DE5F35B6235A}" type="presParOf" srcId="{38B23262-2AC8-4567-B469-0B18CE801AD4}" destId="{F802DF1F-9084-4B1B-B848-8133A9CD4758}"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E45154-37F2-4DDC-815A-9D80D1B7BC6C}">
      <dsp:nvSpPr>
        <dsp:cNvPr id="0" name=""/>
        <dsp:cNvSpPr/>
      </dsp:nvSpPr>
      <dsp:spPr>
        <a:xfrm>
          <a:off x="494231" y="1124486"/>
          <a:ext cx="806044" cy="8060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1A34ED5-34D0-4A42-9C4F-32AAFA4E6CDA}">
      <dsp:nvSpPr>
        <dsp:cNvPr id="0" name=""/>
        <dsp:cNvSpPr/>
      </dsp:nvSpPr>
      <dsp:spPr>
        <a:xfrm>
          <a:off x="1648" y="2199220"/>
          <a:ext cx="1791210" cy="71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nl-BE" sz="1700" kern="1200"/>
            <a:t>Satisfy both users &amp; advertisers</a:t>
          </a:r>
          <a:endParaRPr lang="en-US" sz="1700" kern="1200"/>
        </a:p>
      </dsp:txBody>
      <dsp:txXfrm>
        <a:off x="1648" y="2199220"/>
        <a:ext cx="1791210" cy="716484"/>
      </dsp:txXfrm>
    </dsp:sp>
    <dsp:sp modelId="{1CDF5E9B-7BFA-4FC3-AF78-10E0AB77D4FB}">
      <dsp:nvSpPr>
        <dsp:cNvPr id="0" name=""/>
        <dsp:cNvSpPr/>
      </dsp:nvSpPr>
      <dsp:spPr>
        <a:xfrm>
          <a:off x="2598904" y="1124486"/>
          <a:ext cx="806044" cy="8060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F5A7C6-AF89-4A89-850E-1DAA61034FBA}">
      <dsp:nvSpPr>
        <dsp:cNvPr id="0" name=""/>
        <dsp:cNvSpPr/>
      </dsp:nvSpPr>
      <dsp:spPr>
        <a:xfrm>
          <a:off x="2106321" y="2199220"/>
          <a:ext cx="1791210" cy="71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nl-BE" sz="1700" kern="1200"/>
            <a:t>Relevancy</a:t>
          </a:r>
          <a:endParaRPr lang="en-US" sz="1700" kern="1200"/>
        </a:p>
      </dsp:txBody>
      <dsp:txXfrm>
        <a:off x="2106321" y="2199220"/>
        <a:ext cx="1791210" cy="716484"/>
      </dsp:txXfrm>
    </dsp:sp>
    <dsp:sp modelId="{C8C8C38B-7914-4EB2-8720-F969A5CFD5C8}">
      <dsp:nvSpPr>
        <dsp:cNvPr id="0" name=""/>
        <dsp:cNvSpPr/>
      </dsp:nvSpPr>
      <dsp:spPr>
        <a:xfrm>
          <a:off x="4703577" y="1124486"/>
          <a:ext cx="806044" cy="8060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849F2EE-90E9-40E2-8592-6B46D01779F4}">
      <dsp:nvSpPr>
        <dsp:cNvPr id="0" name=""/>
        <dsp:cNvSpPr/>
      </dsp:nvSpPr>
      <dsp:spPr>
        <a:xfrm>
          <a:off x="4210994" y="2199220"/>
          <a:ext cx="1791210" cy="71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nl-BE" sz="1700" kern="1200"/>
            <a:t>Use data responsable</a:t>
          </a:r>
          <a:endParaRPr lang="en-US" sz="1700" kern="1200"/>
        </a:p>
      </dsp:txBody>
      <dsp:txXfrm>
        <a:off x="4210994" y="2199220"/>
        <a:ext cx="1791210" cy="716484"/>
      </dsp:txXfrm>
    </dsp:sp>
    <dsp:sp modelId="{D4989ECC-7CD3-4F71-808F-718E745DB70F}">
      <dsp:nvSpPr>
        <dsp:cNvPr id="0" name=""/>
        <dsp:cNvSpPr/>
      </dsp:nvSpPr>
      <dsp:spPr>
        <a:xfrm>
          <a:off x="6808250" y="1124486"/>
          <a:ext cx="806044" cy="8060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D39948B-7E60-4F68-8BD0-871B0E39695F}">
      <dsp:nvSpPr>
        <dsp:cNvPr id="0" name=""/>
        <dsp:cNvSpPr/>
      </dsp:nvSpPr>
      <dsp:spPr>
        <a:xfrm>
          <a:off x="6315667" y="2199220"/>
          <a:ext cx="1791210" cy="71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nl-BE" sz="1700" kern="1200"/>
            <a:t>Stay in lines of the policies</a:t>
          </a:r>
          <a:endParaRPr lang="en-US" sz="1700" kern="1200"/>
        </a:p>
      </dsp:txBody>
      <dsp:txXfrm>
        <a:off x="6315667" y="2199220"/>
        <a:ext cx="1791210" cy="716484"/>
      </dsp:txXfrm>
    </dsp:sp>
    <dsp:sp modelId="{8AE68E75-3FB3-4603-8DDE-E1E3DD561209}">
      <dsp:nvSpPr>
        <dsp:cNvPr id="0" name=""/>
        <dsp:cNvSpPr/>
      </dsp:nvSpPr>
      <dsp:spPr>
        <a:xfrm>
          <a:off x="8912923" y="1124486"/>
          <a:ext cx="806044" cy="8060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802DF1F-9084-4B1B-B848-8133A9CD4758}">
      <dsp:nvSpPr>
        <dsp:cNvPr id="0" name=""/>
        <dsp:cNvSpPr/>
      </dsp:nvSpPr>
      <dsp:spPr>
        <a:xfrm>
          <a:off x="8420340" y="2199220"/>
          <a:ext cx="1791210" cy="7164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nl-BE" sz="1700" kern="1200"/>
            <a:t>Ethical questions</a:t>
          </a:r>
          <a:endParaRPr lang="en-US" sz="1700" kern="1200"/>
        </a:p>
      </dsp:txBody>
      <dsp:txXfrm>
        <a:off x="8420340" y="2199220"/>
        <a:ext cx="1791210" cy="716484"/>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CD1DE2-039F-4FD0-827C-57062EDA7347}" type="datetimeFigureOut">
              <a:rPr lang="nl-BE" smtClean="0"/>
              <a:t>29/09/2023</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A902E1-FD21-4D49-B74F-290EDE12AD8D}" type="slidenum">
              <a:rPr lang="nl-BE" smtClean="0"/>
              <a:t>‹nr.›</a:t>
            </a:fld>
            <a:endParaRPr lang="nl-BE"/>
          </a:p>
        </p:txBody>
      </p:sp>
    </p:spTree>
    <p:extLst>
      <p:ext uri="{BB962C8B-B14F-4D97-AF65-F5344CB8AC3E}">
        <p14:creationId xmlns:p14="http://schemas.microsoft.com/office/powerpoint/2010/main" val="37764516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Facebook collects a vast amount of data on its users, including demographic information, interests, behaviors, and online activity. This data is gathered from user interactions on Facebook, Instagram, and other platforms owned by Facebook, as well as from third-party sources.</a:t>
            </a:r>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2</a:t>
            </a:fld>
            <a:endParaRPr lang="nl-BE"/>
          </a:p>
        </p:txBody>
      </p:sp>
    </p:spTree>
    <p:extLst>
      <p:ext uri="{BB962C8B-B14F-4D97-AF65-F5344CB8AC3E}">
        <p14:creationId xmlns:p14="http://schemas.microsoft.com/office/powerpoint/2010/main" val="8796764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Users can provide feedback on ads they see, which can impact ad performance. Additionally, advertisers have access to detailed reporting on ad performance, allowing them to adjust their strategies.</a:t>
            </a:r>
            <a:endParaRPr lang="nl-BE" sz="1200"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11</a:t>
            </a:fld>
            <a:endParaRPr lang="nl-BE"/>
          </a:p>
        </p:txBody>
      </p:sp>
    </p:spTree>
    <p:extLst>
      <p:ext uri="{BB962C8B-B14F-4D97-AF65-F5344CB8AC3E}">
        <p14:creationId xmlns:p14="http://schemas.microsoft.com/office/powerpoint/2010/main" val="28487290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lgn="l"/>
            <a:r>
              <a:rPr lang="en-US" b="0" i="0" dirty="0">
                <a:solidFill>
                  <a:srgbClr val="374151"/>
                </a:solidFill>
                <a:effectLst/>
                <a:latin typeface="Söhne"/>
              </a:rPr>
              <a:t>It's important to note that Facebook's algorithms are designed to balance the interests of both users and advertisers. Users are shown ads that are likely to be relevant to them, while advertisers have the tools to reach their target audience effectively.</a:t>
            </a:r>
          </a:p>
          <a:p>
            <a:pPr algn="l"/>
            <a:r>
              <a:rPr lang="en-US" b="0" i="0" dirty="0">
                <a:solidFill>
                  <a:srgbClr val="374151"/>
                </a:solidFill>
                <a:effectLst/>
                <a:latin typeface="Söhne"/>
              </a:rPr>
              <a:t>However, it's crucial for advertisers to handle user data responsibly and comply with Facebook's policies to ensure privacy and ethical advertising practices</a:t>
            </a:r>
          </a:p>
          <a:p>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12</a:t>
            </a:fld>
            <a:endParaRPr lang="nl-BE"/>
          </a:p>
        </p:txBody>
      </p:sp>
    </p:spTree>
    <p:extLst>
      <p:ext uri="{BB962C8B-B14F-4D97-AF65-F5344CB8AC3E}">
        <p14:creationId xmlns:p14="http://schemas.microsoft.com/office/powerpoint/2010/main" val="16771197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Advertisers can use Facebook's Ads Manager to select specific criteria that define their target audience.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can include factors like age, gender, location, interests, online behavior, and more.</a:t>
            </a:r>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3</a:t>
            </a:fld>
            <a:endParaRPr lang="nl-BE"/>
          </a:p>
        </p:txBody>
      </p:sp>
    </p:spTree>
    <p:extLst>
      <p:ext uri="{BB962C8B-B14F-4D97-AF65-F5344CB8AC3E}">
        <p14:creationId xmlns:p14="http://schemas.microsoft.com/office/powerpoint/2010/main" val="39437757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When you create an ad campaign, you bid on the cost per impression (CPM) or cost per click (CPC) you're willing to pay for your ads to be shown to your target audience.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This is done in an auction-based system, where advertisers compete for ad space.</a:t>
            </a:r>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4</a:t>
            </a:fld>
            <a:endParaRPr lang="nl-BE"/>
          </a:p>
        </p:txBody>
      </p:sp>
    </p:spTree>
    <p:extLst>
      <p:ext uri="{BB962C8B-B14F-4D97-AF65-F5344CB8AC3E}">
        <p14:creationId xmlns:p14="http://schemas.microsoft.com/office/powerpoint/2010/main" val="1577165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Facebook assesses the relevance of your ad to the target audience you've selected.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If your ad is deemed relevant and likely to generate engagement, it's more likely to be shown.</a:t>
            </a:r>
            <a:endParaRPr lang="nl-BE" sz="1200"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5</a:t>
            </a:fld>
            <a:endParaRPr lang="nl-BE"/>
          </a:p>
        </p:txBody>
      </p:sp>
    </p:spTree>
    <p:extLst>
      <p:ext uri="{BB962C8B-B14F-4D97-AF65-F5344CB8AC3E}">
        <p14:creationId xmlns:p14="http://schemas.microsoft.com/office/powerpoint/2010/main" val="36707775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Facebook uses an algorithm to determine the best placement for your ad based on factors like user behavior, device type, and location. This means your ad might appear in different places depending on who is viewing it.</a:t>
            </a:r>
            <a:endParaRPr lang="nl-BE" sz="1200"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6</a:t>
            </a:fld>
            <a:endParaRPr lang="nl-BE"/>
          </a:p>
        </p:txBody>
      </p:sp>
    </p:spTree>
    <p:extLst>
      <p:ext uri="{BB962C8B-B14F-4D97-AF65-F5344CB8AC3E}">
        <p14:creationId xmlns:p14="http://schemas.microsoft.com/office/powerpoint/2010/main" val="30433254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Facebook aims to show users a variety of content, so it manages how frequently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your ad is shown to a single user to avoid overwhelming them with the same content.</a:t>
            </a:r>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7</a:t>
            </a:fld>
            <a:endParaRPr lang="nl-BE"/>
          </a:p>
        </p:txBody>
      </p:sp>
    </p:spTree>
    <p:extLst>
      <p:ext uri="{BB962C8B-B14F-4D97-AF65-F5344CB8AC3E}">
        <p14:creationId xmlns:p14="http://schemas.microsoft.com/office/powerpoint/2010/main" val="786301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When you start a new campaign, Facebook goes through a learning phase where it gathers data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Söhne"/>
              </a:rPr>
              <a:t>how your ad performs with different segments of your target audience. This helps it optimize the delivery of your ad over time.</a:t>
            </a:r>
            <a:endParaRPr lang="nl-BE"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8</a:t>
            </a:fld>
            <a:endParaRPr lang="nl-BE"/>
          </a:p>
        </p:txBody>
      </p:sp>
    </p:spTree>
    <p:extLst>
      <p:ext uri="{BB962C8B-B14F-4D97-AF65-F5344CB8AC3E}">
        <p14:creationId xmlns:p14="http://schemas.microsoft.com/office/powerpoint/2010/main" val="14649448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Facebook can also create "lookalike audiences" based on characteristics of your existing customers. This allows you to reach people who are similar to your current customer base.</a:t>
            </a:r>
            <a:endParaRPr lang="nl-BE" sz="1200"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9</a:t>
            </a:fld>
            <a:endParaRPr lang="nl-BE"/>
          </a:p>
        </p:txBody>
      </p:sp>
    </p:spTree>
    <p:extLst>
      <p:ext uri="{BB962C8B-B14F-4D97-AF65-F5344CB8AC3E}">
        <p14:creationId xmlns:p14="http://schemas.microsoft.com/office/powerpoint/2010/main" val="23136786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effectLst/>
                <a:latin typeface="Söhne"/>
              </a:rPr>
              <a:t>You can also use Facebook's retargeting capabilities to show ads to people who have interacted with your website or app. This is done through the Facebook Pixel, which tracks user behavior.</a:t>
            </a:r>
            <a:endParaRPr lang="nl-BE" sz="1200" dirty="0"/>
          </a:p>
          <a:p>
            <a:endParaRPr lang="nl-BE" dirty="0"/>
          </a:p>
        </p:txBody>
      </p:sp>
      <p:sp>
        <p:nvSpPr>
          <p:cNvPr id="4" name="Tijdelijke aanduiding voor dianummer 3"/>
          <p:cNvSpPr>
            <a:spLocks noGrp="1"/>
          </p:cNvSpPr>
          <p:nvPr>
            <p:ph type="sldNum" sz="quarter" idx="5"/>
          </p:nvPr>
        </p:nvSpPr>
        <p:spPr/>
        <p:txBody>
          <a:bodyPr/>
          <a:lstStyle/>
          <a:p>
            <a:fld id="{CCA902E1-FD21-4D49-B74F-290EDE12AD8D}" type="slidenum">
              <a:rPr lang="nl-BE" smtClean="0"/>
              <a:t>10</a:t>
            </a:fld>
            <a:endParaRPr lang="nl-BE"/>
          </a:p>
        </p:txBody>
      </p:sp>
    </p:spTree>
    <p:extLst>
      <p:ext uri="{BB962C8B-B14F-4D97-AF65-F5344CB8AC3E}">
        <p14:creationId xmlns:p14="http://schemas.microsoft.com/office/powerpoint/2010/main" val="292557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A1826-1B3E-4E2E-8D6C-93BCEAA3D6C6}"/>
              </a:ext>
            </a:extLst>
          </p:cNvPr>
          <p:cNvSpPr>
            <a:spLocks noGrp="1"/>
          </p:cNvSpPr>
          <p:nvPr>
            <p:ph type="ctrTitle"/>
          </p:nvPr>
        </p:nvSpPr>
        <p:spPr>
          <a:xfrm>
            <a:off x="2107200" y="1096965"/>
            <a:ext cx="7977600" cy="2085696"/>
          </a:xfrm>
        </p:spPr>
        <p:txBody>
          <a:bodyPr anchor="b">
            <a:norm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AB5F0CE-1714-4650-9690-5676C06349A0}"/>
              </a:ext>
            </a:extLst>
          </p:cNvPr>
          <p:cNvSpPr>
            <a:spLocks noGrp="1"/>
          </p:cNvSpPr>
          <p:nvPr>
            <p:ph type="subTitle" idx="1"/>
          </p:nvPr>
        </p:nvSpPr>
        <p:spPr>
          <a:xfrm>
            <a:off x="3216000" y="3945771"/>
            <a:ext cx="5760000" cy="1832730"/>
          </a:xfrm>
        </p:spPr>
        <p:txBody>
          <a:bodyPr>
            <a:normAutofit/>
          </a:bodyPr>
          <a:lstStyle>
            <a:lvl1pPr marL="0" indent="0" algn="ctr">
              <a:lnSpc>
                <a:spcPct val="125000"/>
              </a:lnSpc>
              <a:buNone/>
              <a:defRPr sz="2400" i="0" spc="5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FD0CA85-BF38-4762-934C-D00F2047C2D1}"/>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5" name="Footer Placeholder 4">
            <a:extLst>
              <a:ext uri="{FF2B5EF4-FFF2-40B4-BE49-F238E27FC236}">
                <a16:creationId xmlns:a16="http://schemas.microsoft.com/office/drawing/2014/main" id="{649CA3C9-6579-49D9-A5FD-20231FB4B3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9B94FE-6287-4D49-B0E5-FE9A9BA75A0C}"/>
              </a:ext>
            </a:extLst>
          </p:cNvPr>
          <p:cNvSpPr>
            <a:spLocks noGrp="1"/>
          </p:cNvSpPr>
          <p:nvPr>
            <p:ph type="sldNum" sz="quarter" idx="12"/>
          </p:nvPr>
        </p:nvSpPr>
        <p:spPr/>
        <p:txBody>
          <a:bodyPr/>
          <a:lstStyle/>
          <a:p>
            <a:fld id="{FF2BD96E-3838-45D2-9031-D3AF67C920A5}" type="slidenum">
              <a:rPr lang="en-US" smtClean="0"/>
              <a:t>‹nr.›</a:t>
            </a:fld>
            <a:endParaRPr lang="en-US"/>
          </a:p>
        </p:txBody>
      </p:sp>
      <p:cxnSp>
        <p:nvCxnSpPr>
          <p:cNvPr id="7" name="Straight Connector 6">
            <a:extLst>
              <a:ext uri="{FF2B5EF4-FFF2-40B4-BE49-F238E27FC236}">
                <a16:creationId xmlns:a16="http://schemas.microsoft.com/office/drawing/2014/main" id="{AE0C0B2A-3FD1-4235-A16E-0ED1E028A93E}"/>
              </a:ext>
            </a:extLst>
          </p:cNvPr>
          <p:cNvCxnSpPr>
            <a:cxnSpLocks/>
          </p:cNvCxnSpPr>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9494E066-0146-46E9-BAF1-C33240ABA294}"/>
              </a:ext>
            </a:extLst>
          </p:cNvPr>
          <p:cNvGrpSpPr/>
          <p:nvPr/>
        </p:nvGrpSpPr>
        <p:grpSpPr>
          <a:xfrm rot="2700000">
            <a:off x="10127693" y="4178240"/>
            <a:ext cx="633413" cy="1862138"/>
            <a:chOff x="5959192" y="333389"/>
            <a:chExt cx="633413" cy="1862138"/>
          </a:xfrm>
        </p:grpSpPr>
        <p:grpSp>
          <p:nvGrpSpPr>
            <p:cNvPr id="9" name="Group 8">
              <a:extLst>
                <a:ext uri="{FF2B5EF4-FFF2-40B4-BE49-F238E27FC236}">
                  <a16:creationId xmlns:a16="http://schemas.microsoft.com/office/drawing/2014/main" id="{B02BD80B-C499-4DAC-9580-575B04F8658F}"/>
                </a:ext>
              </a:extLst>
            </p:cNvPr>
            <p:cNvGrpSpPr/>
            <p:nvPr/>
          </p:nvGrpSpPr>
          <p:grpSpPr>
            <a:xfrm>
              <a:off x="5959192" y="333389"/>
              <a:ext cx="633413" cy="1419225"/>
              <a:chOff x="5959192" y="333389"/>
              <a:chExt cx="633413" cy="1419225"/>
            </a:xfrm>
          </p:grpSpPr>
          <p:sp>
            <p:nvSpPr>
              <p:cNvPr id="11" name="Freeform 68">
                <a:extLst>
                  <a:ext uri="{FF2B5EF4-FFF2-40B4-BE49-F238E27FC236}">
                    <a16:creationId xmlns:a16="http://schemas.microsoft.com/office/drawing/2014/main" id="{CCF069F3-858C-4C67-90C2-46017C3D4CEB}"/>
                  </a:ext>
                </a:extLst>
              </p:cNvPr>
              <p:cNvSpPr>
                <a:spLocks/>
              </p:cNvSpPr>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8A1FFA52-DFA8-4A81-8A85-50BE13257F51}"/>
                  </a:ext>
                </a:extLst>
              </p:cNvPr>
              <p:cNvSpPr>
                <a:spLocks/>
              </p:cNvSpPr>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Line 70">
              <a:extLst>
                <a:ext uri="{FF2B5EF4-FFF2-40B4-BE49-F238E27FC236}">
                  <a16:creationId xmlns:a16="http://schemas.microsoft.com/office/drawing/2014/main" id="{BAEDA471-60CB-4A0C-B9AD-B2B3C51EA2FD}"/>
                </a:ext>
              </a:extLst>
            </p:cNvPr>
            <p:cNvSpPr>
              <a:spLocks noChangeShapeType="1"/>
            </p:cNvSpPr>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66669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FB6D0-92CA-4910-AE77-E238F4C89D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913172-A138-4DD4-A5B1-58BA625078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3897B9-E4AD-469B-A60D-9A1A4BD1980A}"/>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5" name="Footer Placeholder 4">
            <a:extLst>
              <a:ext uri="{FF2B5EF4-FFF2-40B4-BE49-F238E27FC236}">
                <a16:creationId xmlns:a16="http://schemas.microsoft.com/office/drawing/2014/main" id="{31C5E1B0-48D6-4F99-9955-39958BA969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9F49DA-55D4-4E36-AEB9-A0E99E31A87E}"/>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3340970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FEBC7C-C5C1-4A79-A195-B35701C2897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D34A74-3328-469B-ABCA-96F2FE368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AE19AB-5637-455E-89C3-B41702C202D4}"/>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5" name="Footer Placeholder 4">
            <a:extLst>
              <a:ext uri="{FF2B5EF4-FFF2-40B4-BE49-F238E27FC236}">
                <a16:creationId xmlns:a16="http://schemas.microsoft.com/office/drawing/2014/main" id="{A364F2A3-EBEE-4F42-BAC2-A482F00E67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FE1C27-1A43-4B0B-88D0-0C5FE1DBE161}"/>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2022085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32E59-6597-437B-B2F8-E2DD1F86A8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E3BC1D-912E-4012-84AC-A509C9EF4F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977110C-4AA3-4101-B3BD-140B90AF99C9}"/>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5" name="Footer Placeholder 4">
            <a:extLst>
              <a:ext uri="{FF2B5EF4-FFF2-40B4-BE49-F238E27FC236}">
                <a16:creationId xmlns:a16="http://schemas.microsoft.com/office/drawing/2014/main" id="{4C50F189-4D8E-4DE6-8295-CF92FA8BFD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F33EC-1ACF-4D46-AEA5-A20802210B75}"/>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9881670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5267-19A7-4A3D-9658-AD3F78DD35CB}"/>
              </a:ext>
            </a:extLst>
          </p:cNvPr>
          <p:cNvSpPr>
            <a:spLocks noGrp="1"/>
          </p:cNvSpPr>
          <p:nvPr>
            <p:ph type="title"/>
          </p:nvPr>
        </p:nvSpPr>
        <p:spPr>
          <a:xfrm>
            <a:off x="990000" y="2305800"/>
            <a:ext cx="4636800" cy="2246400"/>
          </a:xfrm>
        </p:spPr>
        <p:txBody>
          <a:bodyPr anchor="ctr">
            <a:normAutofit/>
          </a:bodyPr>
          <a:lstStyle>
            <a:lvl1pPr algn="ct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5F17554-5672-499F-BEB9-AB069E6D15F2}"/>
              </a:ext>
            </a:extLst>
          </p:cNvPr>
          <p:cNvSpPr>
            <a:spLocks noGrp="1"/>
          </p:cNvSpPr>
          <p:nvPr>
            <p:ph type="body" idx="1"/>
          </p:nvPr>
        </p:nvSpPr>
        <p:spPr>
          <a:xfrm>
            <a:off x="6565250" y="2305800"/>
            <a:ext cx="4636800" cy="2246400"/>
          </a:xfrm>
        </p:spPr>
        <p:txBody>
          <a:bodyPr anchor="ctr">
            <a:normAutofit/>
          </a:bodyPr>
          <a:lstStyle>
            <a:lvl1pPr marL="0" indent="0" algn="ctr">
              <a:lnSpc>
                <a:spcPct val="125000"/>
              </a:lnSpc>
              <a:buNone/>
              <a:defRPr sz="2400" i="1">
                <a:solidFill>
                  <a:schemeClr val="tx1">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CBA3C6-C279-46AA-B4EE-5F861D83D2AC}"/>
              </a:ext>
            </a:extLst>
          </p:cNvPr>
          <p:cNvSpPr>
            <a:spLocks noGrp="1"/>
          </p:cNvSpPr>
          <p:nvPr>
            <p:ph type="dt" sz="half" idx="10"/>
          </p:nvPr>
        </p:nvSpPr>
        <p:spPr/>
        <p:txBody>
          <a:bodyPr/>
          <a:lstStyle/>
          <a:p>
            <a:fld id="{4EC743F4-8769-40B4-85DF-6CB8DE9F66AA}" type="datetimeFigureOut">
              <a:rPr lang="en-US" smtClean="0"/>
              <a:t>9/29/2023</a:t>
            </a:fld>
            <a:endParaRPr lang="en-US" dirty="0"/>
          </a:p>
        </p:txBody>
      </p:sp>
      <p:sp>
        <p:nvSpPr>
          <p:cNvPr id="5" name="Footer Placeholder 4">
            <a:extLst>
              <a:ext uri="{FF2B5EF4-FFF2-40B4-BE49-F238E27FC236}">
                <a16:creationId xmlns:a16="http://schemas.microsoft.com/office/drawing/2014/main" id="{F04C125B-DDB9-4F4E-B9E9-A747E648FC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3D465E-E86B-42A8-B18A-9046E40D63D6}"/>
              </a:ext>
            </a:extLst>
          </p:cNvPr>
          <p:cNvSpPr>
            <a:spLocks noGrp="1"/>
          </p:cNvSpPr>
          <p:nvPr>
            <p:ph type="sldNum" sz="quarter" idx="12"/>
          </p:nvPr>
        </p:nvSpPr>
        <p:spPr/>
        <p:txBody>
          <a:bodyPr/>
          <a:lstStyle/>
          <a:p>
            <a:fld id="{FF2BD96E-3838-45D2-9031-D3AF67C920A5}" type="slidenum">
              <a:rPr lang="en-US" smtClean="0"/>
              <a:t>‹nr.›</a:t>
            </a:fld>
            <a:endParaRPr lang="en-US"/>
          </a:p>
        </p:txBody>
      </p:sp>
      <p:sp>
        <p:nvSpPr>
          <p:cNvPr id="7" name="Oval 6">
            <a:extLst>
              <a:ext uri="{FF2B5EF4-FFF2-40B4-BE49-F238E27FC236}">
                <a16:creationId xmlns:a16="http://schemas.microsoft.com/office/drawing/2014/main" id="{6681007E-0E57-40DB-9A98-D04E0A05937B}"/>
              </a:ext>
            </a:extLst>
          </p:cNvPr>
          <p:cNvSpPr/>
          <p:nvPr/>
        </p:nvSpPr>
        <p:spPr>
          <a:xfrm>
            <a:off x="1437136" y="649304"/>
            <a:ext cx="340415" cy="340415"/>
          </a:xfrm>
          <a:prstGeom prst="ellipse">
            <a:avLst/>
          </a:pr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pPr lvl="0"/>
            <a:endParaRPr lang="en-US">
              <a:solidFill>
                <a:schemeClr val="tx1"/>
              </a:solidFill>
            </a:endParaRPr>
          </a:p>
        </p:txBody>
      </p:sp>
      <p:grpSp>
        <p:nvGrpSpPr>
          <p:cNvPr id="8" name="Group 7">
            <a:extLst>
              <a:ext uri="{FF2B5EF4-FFF2-40B4-BE49-F238E27FC236}">
                <a16:creationId xmlns:a16="http://schemas.microsoft.com/office/drawing/2014/main" id="{4C2D7ED2-BAE3-470E-9EFF-F2A49EDD9767}"/>
              </a:ext>
            </a:extLst>
          </p:cNvPr>
          <p:cNvGrpSpPr/>
          <p:nvPr/>
        </p:nvGrpSpPr>
        <p:grpSpPr>
          <a:xfrm rot="10800000">
            <a:off x="1079500" y="952167"/>
            <a:ext cx="641184" cy="1069728"/>
            <a:chOff x="6484111" y="2967038"/>
            <a:chExt cx="641184" cy="1069728"/>
          </a:xfrm>
        </p:grpSpPr>
        <p:grpSp>
          <p:nvGrpSpPr>
            <p:cNvPr id="9" name="Group 8">
              <a:extLst>
                <a:ext uri="{FF2B5EF4-FFF2-40B4-BE49-F238E27FC236}">
                  <a16:creationId xmlns:a16="http://schemas.microsoft.com/office/drawing/2014/main" id="{15B14D1A-9E1B-41C3-96AA-A5C40C4F9B3A}"/>
                </a:ext>
              </a:extLst>
            </p:cNvPr>
            <p:cNvGrpSpPr/>
            <p:nvPr/>
          </p:nvGrpSpPr>
          <p:grpSpPr>
            <a:xfrm>
              <a:off x="6808136" y="2967038"/>
              <a:ext cx="317159" cy="932400"/>
              <a:chOff x="6808136" y="2967038"/>
              <a:chExt cx="317159" cy="932400"/>
            </a:xfrm>
          </p:grpSpPr>
          <p:sp>
            <p:nvSpPr>
              <p:cNvPr id="14" name="Freeform 68">
                <a:extLst>
                  <a:ext uri="{FF2B5EF4-FFF2-40B4-BE49-F238E27FC236}">
                    <a16:creationId xmlns:a16="http://schemas.microsoft.com/office/drawing/2014/main" id="{00EC83EC-04A6-4533-80A5-B1817F1FB35E}"/>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69">
                <a:extLst>
                  <a:ext uri="{FF2B5EF4-FFF2-40B4-BE49-F238E27FC236}">
                    <a16:creationId xmlns:a16="http://schemas.microsoft.com/office/drawing/2014/main" id="{BF61FF24-9074-4265-ACF4-1AEC3621B766}"/>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6" name="Line 70">
                <a:extLst>
                  <a:ext uri="{FF2B5EF4-FFF2-40B4-BE49-F238E27FC236}">
                    <a16:creationId xmlns:a16="http://schemas.microsoft.com/office/drawing/2014/main" id="{8D31D9FF-672B-4C5E-B4B2-DD86A124413F}"/>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nvGrpSpPr>
            <p:cNvPr id="10" name="Group 9">
              <a:extLst>
                <a:ext uri="{FF2B5EF4-FFF2-40B4-BE49-F238E27FC236}">
                  <a16:creationId xmlns:a16="http://schemas.microsoft.com/office/drawing/2014/main" id="{8991EBFD-EBD5-48CE-9178-AF5B6F50D416}"/>
                </a:ext>
              </a:extLst>
            </p:cNvPr>
            <p:cNvGrpSpPr/>
            <p:nvPr/>
          </p:nvGrpSpPr>
          <p:grpSpPr>
            <a:xfrm rot="18900000" flipH="1">
              <a:off x="6484111" y="3104366"/>
              <a:ext cx="317159" cy="932400"/>
              <a:chOff x="6808136" y="2967038"/>
              <a:chExt cx="317159" cy="932400"/>
            </a:xfrm>
          </p:grpSpPr>
          <p:sp>
            <p:nvSpPr>
              <p:cNvPr id="11" name="Freeform 68">
                <a:extLst>
                  <a:ext uri="{FF2B5EF4-FFF2-40B4-BE49-F238E27FC236}">
                    <a16:creationId xmlns:a16="http://schemas.microsoft.com/office/drawing/2014/main" id="{1B45F046-3129-4A30-9402-44BA590CD1B6}"/>
                  </a:ext>
                </a:extLst>
              </p:cNvPr>
              <p:cNvSpPr>
                <a:spLocks/>
              </p:cNvSpPr>
              <p:nvPr/>
            </p:nvSpPr>
            <p:spPr bwMode="auto">
              <a:xfrm>
                <a:off x="6808136" y="2967038"/>
                <a:ext cx="159772" cy="710627"/>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id="{24589F32-BB2E-46B1-BAB5-75EA779C7A25}"/>
                  </a:ext>
                </a:extLst>
              </p:cNvPr>
              <p:cNvSpPr>
                <a:spLocks/>
              </p:cNvSpPr>
              <p:nvPr/>
            </p:nvSpPr>
            <p:spPr bwMode="auto">
              <a:xfrm>
                <a:off x="6967908" y="2967038"/>
                <a:ext cx="157387" cy="710627"/>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13" name="Line 70">
                <a:extLst>
                  <a:ext uri="{FF2B5EF4-FFF2-40B4-BE49-F238E27FC236}">
                    <a16:creationId xmlns:a16="http://schemas.microsoft.com/office/drawing/2014/main" id="{0BD46CA5-AE89-4413-AB8D-347179D88133}"/>
                  </a:ext>
                </a:extLst>
              </p:cNvPr>
              <p:cNvSpPr>
                <a:spLocks noChangeShapeType="1"/>
              </p:cNvSpPr>
              <p:nvPr/>
            </p:nvSpPr>
            <p:spPr bwMode="auto">
              <a:xfrm flipV="1">
                <a:off x="6967908" y="2967038"/>
                <a:ext cx="0" cy="932400"/>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grpSp>
      <p:cxnSp>
        <p:nvCxnSpPr>
          <p:cNvPr id="17" name="Straight Connector 16">
            <a:extLst>
              <a:ext uri="{FF2B5EF4-FFF2-40B4-BE49-F238E27FC236}">
                <a16:creationId xmlns:a16="http://schemas.microsoft.com/office/drawing/2014/main" id="{4043A360-3214-4DB8-BD85-C6AE48D02D3A}"/>
              </a:ext>
            </a:extLst>
          </p:cNvPr>
          <p:cNvCxnSpPr>
            <a:cxnSpLocks/>
          </p:cNvCxnSpPr>
          <p:nvPr/>
        </p:nvCxnSpPr>
        <p:spPr>
          <a:xfrm rot="16200000" flipH="1">
            <a:off x="5826000" y="3429001"/>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2489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4AEE3-6C7B-402E-B26D-1D079D78D307}"/>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1101641-6BDA-433D-9393-1DDACE06701C}"/>
              </a:ext>
            </a:extLst>
          </p:cNvPr>
          <p:cNvSpPr>
            <a:spLocks noGrp="1"/>
          </p:cNvSpPr>
          <p:nvPr>
            <p:ph sz="half" idx="1"/>
          </p:nvPr>
        </p:nvSpPr>
        <p:spPr>
          <a:xfrm>
            <a:off x="989400"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B8F8D2A-A489-488D-B1E1-23F36D3E95C7}"/>
              </a:ext>
            </a:extLst>
          </p:cNvPr>
          <p:cNvSpPr>
            <a:spLocks noGrp="1"/>
          </p:cNvSpPr>
          <p:nvPr>
            <p:ph sz="half" idx="2"/>
          </p:nvPr>
        </p:nvSpPr>
        <p:spPr>
          <a:xfrm>
            <a:off x="6274202" y="1685925"/>
            <a:ext cx="4928400" cy="4092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1CA242E8-AEEF-4BBD-94E9-86F89D69522C}"/>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6" name="Footer Placeholder 5">
            <a:extLst>
              <a:ext uri="{FF2B5EF4-FFF2-40B4-BE49-F238E27FC236}">
                <a16:creationId xmlns:a16="http://schemas.microsoft.com/office/drawing/2014/main" id="{BD58D2CA-06C9-412D-A5D6-F97DDBBB0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1A80D9-E04B-47BF-80DA-01E68346A51C}"/>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71738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42251-8A4B-463E-982B-C657C3810F36}"/>
              </a:ext>
            </a:extLst>
          </p:cNvPr>
          <p:cNvSpPr>
            <a:spLocks noGrp="1"/>
          </p:cNvSpPr>
          <p:nvPr>
            <p:ph type="title"/>
          </p:nvPr>
        </p:nvSpPr>
        <p:spPr>
          <a:xfrm>
            <a:off x="989400" y="395289"/>
            <a:ext cx="10213200" cy="111283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74D5E-AC0B-46BF-8840-61CC89C3B6BE}"/>
              </a:ext>
            </a:extLst>
          </p:cNvPr>
          <p:cNvSpPr>
            <a:spLocks noGrp="1"/>
          </p:cNvSpPr>
          <p:nvPr>
            <p:ph type="body" idx="1"/>
          </p:nvPr>
        </p:nvSpPr>
        <p:spPr>
          <a:xfrm>
            <a:off x="989399" y="1736732"/>
            <a:ext cx="4928400" cy="661912"/>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01A0738-7A90-4A35-AB98-9656D6187286}"/>
              </a:ext>
            </a:extLst>
          </p:cNvPr>
          <p:cNvSpPr>
            <a:spLocks noGrp="1"/>
          </p:cNvSpPr>
          <p:nvPr>
            <p:ph sz="half" idx="2"/>
          </p:nvPr>
        </p:nvSpPr>
        <p:spPr>
          <a:xfrm>
            <a:off x="989400" y="2431256"/>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5DADFE01-1BA7-4288-9355-8B2B508BE582}"/>
              </a:ext>
            </a:extLst>
          </p:cNvPr>
          <p:cNvSpPr>
            <a:spLocks noGrp="1"/>
          </p:cNvSpPr>
          <p:nvPr>
            <p:ph type="body" sz="quarter" idx="3"/>
          </p:nvPr>
        </p:nvSpPr>
        <p:spPr>
          <a:xfrm>
            <a:off x="6274200" y="1736732"/>
            <a:ext cx="4928400" cy="662400"/>
          </a:xfrm>
        </p:spPr>
        <p:txBody>
          <a:bodyPr anchor="b">
            <a:normAutofit/>
          </a:bodyPr>
          <a:lstStyle>
            <a:lvl1pPr marL="0" indent="0">
              <a:buNone/>
              <a:defRPr sz="1600" b="0"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7D49F77-6C55-47AC-B1AE-5D9906DBD7F6}"/>
              </a:ext>
            </a:extLst>
          </p:cNvPr>
          <p:cNvSpPr>
            <a:spLocks noGrp="1"/>
          </p:cNvSpPr>
          <p:nvPr>
            <p:ph sz="quarter" idx="4"/>
          </p:nvPr>
        </p:nvSpPr>
        <p:spPr>
          <a:xfrm>
            <a:off x="6274200" y="2431257"/>
            <a:ext cx="4928400" cy="334724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1D8EF53-AF86-47E8-83DC-8C419847A639}"/>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8" name="Footer Placeholder 7">
            <a:extLst>
              <a:ext uri="{FF2B5EF4-FFF2-40B4-BE49-F238E27FC236}">
                <a16:creationId xmlns:a16="http://schemas.microsoft.com/office/drawing/2014/main" id="{5C01D653-ED9A-46D3-A97F-B5FA1DAE6C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C5B9B66-64EA-4022-BD96-ECF2A80CE2F0}"/>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3044238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FFE053-BB16-4940-B248-2D496BB29975}"/>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4" name="Footer Placeholder 3">
            <a:extLst>
              <a:ext uri="{FF2B5EF4-FFF2-40B4-BE49-F238E27FC236}">
                <a16:creationId xmlns:a16="http://schemas.microsoft.com/office/drawing/2014/main" id="{31FBD80C-6CA1-42DB-B732-4807A27DA8C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A9DA86-C177-42C6-90F8-37C6844A2AA8}"/>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13142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6A27C-9BDA-43B3-96EA-C145EA7F04DE}"/>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3" name="Footer Placeholder 2">
            <a:extLst>
              <a:ext uri="{FF2B5EF4-FFF2-40B4-BE49-F238E27FC236}">
                <a16:creationId xmlns:a16="http://schemas.microsoft.com/office/drawing/2014/main" id="{791FBD5E-AA17-42F1-8615-49F2664DD46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E57A2D5-EBE5-43DD-8CF2-8B90801A0DF5}"/>
              </a:ext>
            </a:extLst>
          </p:cNvPr>
          <p:cNvSpPr>
            <a:spLocks noGrp="1"/>
          </p:cNvSpPr>
          <p:nvPr>
            <p:ph type="sldNum" sz="quarter" idx="12"/>
          </p:nvPr>
        </p:nvSpPr>
        <p:spPr/>
        <p:txBody>
          <a:bodyPr/>
          <a:lstStyle/>
          <a:p>
            <a:fld id="{FF2BD96E-3838-45D2-9031-D3AF67C920A5}" type="slidenum">
              <a:rPr lang="en-US" smtClean="0"/>
              <a:t>‹nr.›</a:t>
            </a:fld>
            <a:endParaRPr lang="en-US"/>
          </a:p>
        </p:txBody>
      </p:sp>
    </p:spTree>
    <p:extLst>
      <p:ext uri="{BB962C8B-B14F-4D97-AF65-F5344CB8AC3E}">
        <p14:creationId xmlns:p14="http://schemas.microsoft.com/office/powerpoint/2010/main" val="27495520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4451E1-40E1-4ED2-A9E3-6376E774AD27}"/>
              </a:ext>
            </a:extLst>
          </p:cNvPr>
          <p:cNvSpPr>
            <a:spLocks noGrp="1"/>
          </p:cNvSpPr>
          <p:nvPr>
            <p:ph type="title"/>
          </p:nvPr>
        </p:nvSpPr>
        <p:spPr>
          <a:xfrm>
            <a:off x="990001" y="955674"/>
            <a:ext cx="3531600" cy="1384995"/>
          </a:xfrm>
        </p:spPr>
        <p:txBody>
          <a:bodyPr anchor="b">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BAAE5E-AD83-40D4-8BDB-6B25250247AA}"/>
              </a:ext>
            </a:extLst>
          </p:cNvPr>
          <p:cNvSpPr>
            <a:spLocks noGrp="1"/>
          </p:cNvSpPr>
          <p:nvPr>
            <p:ph idx="1"/>
          </p:nvPr>
        </p:nvSpPr>
        <p:spPr>
          <a:xfrm>
            <a:off x="5444850" y="882651"/>
            <a:ext cx="5760000" cy="489584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D4DF8E2-A28B-4889-AD9E-1D733FEA2E0C}"/>
              </a:ext>
            </a:extLst>
          </p:cNvPr>
          <p:cNvSpPr>
            <a:spLocks noGrp="1"/>
          </p:cNvSpPr>
          <p:nvPr>
            <p:ph type="body" sz="half" idx="2"/>
          </p:nvPr>
        </p:nvSpPr>
        <p:spPr>
          <a:xfrm>
            <a:off x="989401" y="2584759"/>
            <a:ext cx="3531600" cy="3193741"/>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2EF812-B775-468C-84D9-4394CC19F298}"/>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6" name="Footer Placeholder 5">
            <a:extLst>
              <a:ext uri="{FF2B5EF4-FFF2-40B4-BE49-F238E27FC236}">
                <a16:creationId xmlns:a16="http://schemas.microsoft.com/office/drawing/2014/main" id="{9DE1DEB3-5237-467C-A5B6-EDA7F366EB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877A6B-440F-4D7B-92DA-1B964D029F12}"/>
              </a:ext>
            </a:extLst>
          </p:cNvPr>
          <p:cNvSpPr>
            <a:spLocks noGrp="1"/>
          </p:cNvSpPr>
          <p:nvPr>
            <p:ph type="sldNum" sz="quarter" idx="12"/>
          </p:nvPr>
        </p:nvSpPr>
        <p:spPr/>
        <p:txBody>
          <a:bodyPr/>
          <a:lstStyle/>
          <a:p>
            <a:fld id="{FF2BD96E-3838-45D2-9031-D3AF67C920A5}" type="slidenum">
              <a:rPr lang="en-US" smtClean="0"/>
              <a:t>‹nr.›</a:t>
            </a:fld>
            <a:endParaRPr lang="en-US"/>
          </a:p>
        </p:txBody>
      </p:sp>
      <p:cxnSp>
        <p:nvCxnSpPr>
          <p:cNvPr id="10" name="Straight Connector 9">
            <a:extLst>
              <a:ext uri="{FF2B5EF4-FFF2-40B4-BE49-F238E27FC236}">
                <a16:creationId xmlns:a16="http://schemas.microsoft.com/office/drawing/2014/main" id="{DC89B2F1-1E32-44DB-B50E-BEA1896CAD81}"/>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6861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6B204-119E-45DB-A177-995FF5D9B4E5}"/>
              </a:ext>
            </a:extLst>
          </p:cNvPr>
          <p:cNvSpPr>
            <a:spLocks noGrp="1"/>
          </p:cNvSpPr>
          <p:nvPr>
            <p:ph type="title"/>
          </p:nvPr>
        </p:nvSpPr>
        <p:spPr>
          <a:xfrm>
            <a:off x="990000" y="955456"/>
            <a:ext cx="3531600" cy="1384995"/>
          </a:xfrm>
        </p:spPr>
        <p:txBody>
          <a:bodyPr anchor="b" anchorCtr="0">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CD3036-53A8-4361-AAAC-D8072EB470FE}"/>
              </a:ext>
            </a:extLst>
          </p:cNvPr>
          <p:cNvSpPr>
            <a:spLocks noGrp="1"/>
          </p:cNvSpPr>
          <p:nvPr>
            <p:ph type="pic" idx="1"/>
          </p:nvPr>
        </p:nvSpPr>
        <p:spPr>
          <a:xfrm>
            <a:off x="5537200" y="540001"/>
            <a:ext cx="6115050" cy="52385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D0FCFCD5-820E-47D9-9A60-57680C4C9405}"/>
              </a:ext>
            </a:extLst>
          </p:cNvPr>
          <p:cNvSpPr>
            <a:spLocks noGrp="1"/>
          </p:cNvSpPr>
          <p:nvPr>
            <p:ph type="body" sz="half" idx="2"/>
          </p:nvPr>
        </p:nvSpPr>
        <p:spPr>
          <a:xfrm>
            <a:off x="990000" y="2584758"/>
            <a:ext cx="3531600" cy="3284229"/>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2446C3-A62E-4690-9098-53D59C4C33E0}"/>
              </a:ext>
            </a:extLst>
          </p:cNvPr>
          <p:cNvSpPr>
            <a:spLocks noGrp="1"/>
          </p:cNvSpPr>
          <p:nvPr>
            <p:ph type="dt" sz="half" idx="10"/>
          </p:nvPr>
        </p:nvSpPr>
        <p:spPr/>
        <p:txBody>
          <a:bodyPr/>
          <a:lstStyle/>
          <a:p>
            <a:fld id="{4EC743F4-8769-40B4-85DF-6CB8DE9F66AA}" type="datetimeFigureOut">
              <a:rPr lang="en-US" smtClean="0"/>
              <a:t>9/29/2023</a:t>
            </a:fld>
            <a:endParaRPr lang="en-US"/>
          </a:p>
        </p:txBody>
      </p:sp>
      <p:sp>
        <p:nvSpPr>
          <p:cNvPr id="6" name="Footer Placeholder 5">
            <a:extLst>
              <a:ext uri="{FF2B5EF4-FFF2-40B4-BE49-F238E27FC236}">
                <a16:creationId xmlns:a16="http://schemas.microsoft.com/office/drawing/2014/main" id="{40A6C8B8-EA3D-45E5-950A-B6F1EA0B47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72ACAB7-ADBF-42E5-A214-232BA9EFB3B6}"/>
              </a:ext>
            </a:extLst>
          </p:cNvPr>
          <p:cNvSpPr>
            <a:spLocks noGrp="1"/>
          </p:cNvSpPr>
          <p:nvPr>
            <p:ph type="sldNum" sz="quarter" idx="12"/>
          </p:nvPr>
        </p:nvSpPr>
        <p:spPr/>
        <p:txBody>
          <a:bodyPr/>
          <a:lstStyle/>
          <a:p>
            <a:fld id="{FF2BD96E-3838-45D2-9031-D3AF67C920A5}" type="slidenum">
              <a:rPr lang="en-US" smtClean="0"/>
              <a:t>‹nr.›</a:t>
            </a:fld>
            <a:endParaRPr lang="en-US"/>
          </a:p>
        </p:txBody>
      </p:sp>
      <p:cxnSp>
        <p:nvCxnSpPr>
          <p:cNvPr id="9" name="Straight Connector 8">
            <a:extLst>
              <a:ext uri="{FF2B5EF4-FFF2-40B4-BE49-F238E27FC236}">
                <a16:creationId xmlns:a16="http://schemas.microsoft.com/office/drawing/2014/main" id="{D0E80DA6-B971-46B7-B0D3-8581AE0B6ACB}"/>
              </a:ext>
              <a:ext uri="{C183D7F6-B498-43B3-948B-1728B52AA6E4}">
                <adec:decorative xmlns:adec="http://schemas.microsoft.com/office/drawing/2017/decorative" val="0"/>
              </a:ext>
            </a:extLst>
          </p:cNvPr>
          <p:cNvCxnSpPr>
            <a:cxnSpLocks/>
          </p:cNvCxnSpPr>
          <p:nvPr/>
        </p:nvCxnSpPr>
        <p:spPr>
          <a:xfrm>
            <a:off x="4979988" y="540000"/>
            <a:ext cx="0" cy="5778000"/>
          </a:xfrm>
          <a:prstGeom prst="line">
            <a:avLst/>
          </a:prstGeom>
          <a:ln w="12700">
            <a:solidFill>
              <a:srgbClr val="FFFFFF">
                <a:alpha val="4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171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02DDA7E-8449-42D1-93BD-4E96C1BFC18D}"/>
              </a:ext>
            </a:extLst>
          </p:cNvPr>
          <p:cNvSpPr>
            <a:spLocks noGrp="1"/>
          </p:cNvSpPr>
          <p:nvPr>
            <p:ph type="title"/>
          </p:nvPr>
        </p:nvSpPr>
        <p:spPr>
          <a:xfrm>
            <a:off x="989400" y="395289"/>
            <a:ext cx="10213200" cy="1112836"/>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172EB64-DBC0-4012-830E-9166670D17C5}"/>
              </a:ext>
            </a:extLst>
          </p:cNvPr>
          <p:cNvSpPr>
            <a:spLocks noGrp="1"/>
          </p:cNvSpPr>
          <p:nvPr>
            <p:ph type="body" idx="1"/>
          </p:nvPr>
        </p:nvSpPr>
        <p:spPr>
          <a:xfrm>
            <a:off x="989400" y="1685925"/>
            <a:ext cx="10213200" cy="40401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749A3E9-8704-4E26-A519-8215B3E943F5}"/>
              </a:ext>
            </a:extLst>
          </p:cNvPr>
          <p:cNvSpPr>
            <a:spLocks noGrp="1"/>
          </p:cNvSpPr>
          <p:nvPr>
            <p:ph type="dt" sz="half" idx="2"/>
          </p:nvPr>
        </p:nvSpPr>
        <p:spPr>
          <a:xfrm>
            <a:off x="450000" y="6357168"/>
            <a:ext cx="1760150" cy="461665"/>
          </a:xfrm>
          <a:prstGeom prst="rect">
            <a:avLst/>
          </a:prstGeom>
        </p:spPr>
        <p:txBody>
          <a:bodyPr vert="horz" lIns="91440" tIns="45720" rIns="91440" bIns="45720" rtlCol="0" anchor="ctr">
            <a:normAutofit/>
          </a:bodyPr>
          <a:lstStyle>
            <a:lvl1pPr algn="l">
              <a:defRPr sz="1000" cap="all" spc="200" baseline="0">
                <a:solidFill>
                  <a:schemeClr val="tx1">
                    <a:alpha val="60000"/>
                  </a:schemeClr>
                </a:solidFill>
                <a:latin typeface="+mj-lt"/>
              </a:defRPr>
            </a:lvl1pPr>
          </a:lstStyle>
          <a:p>
            <a:fld id="{4EC743F4-8769-40B4-85DF-6CB8DE9F66AA}" type="datetimeFigureOut">
              <a:rPr lang="en-US" smtClean="0"/>
              <a:pPr/>
              <a:t>9/29/2023</a:t>
            </a:fld>
            <a:endParaRPr lang="en-US" dirty="0"/>
          </a:p>
        </p:txBody>
      </p:sp>
      <p:sp>
        <p:nvSpPr>
          <p:cNvPr id="5" name="Footer Placeholder 4">
            <a:extLst>
              <a:ext uri="{FF2B5EF4-FFF2-40B4-BE49-F238E27FC236}">
                <a16:creationId xmlns:a16="http://schemas.microsoft.com/office/drawing/2014/main" id="{C8590E32-87A0-44C2-A299-D45FAB146E08}"/>
              </a:ext>
            </a:extLst>
          </p:cNvPr>
          <p:cNvSpPr>
            <a:spLocks noGrp="1"/>
          </p:cNvSpPr>
          <p:nvPr>
            <p:ph type="ftr" sz="quarter" idx="3"/>
          </p:nvPr>
        </p:nvSpPr>
        <p:spPr>
          <a:xfrm>
            <a:off x="2754312" y="6357600"/>
            <a:ext cx="6683376" cy="460800"/>
          </a:xfrm>
          <a:prstGeom prst="rect">
            <a:avLst/>
          </a:prstGeom>
        </p:spPr>
        <p:txBody>
          <a:bodyPr vert="horz" lIns="91440" tIns="45720" rIns="91440" bIns="45720" rtlCol="0" anchor="ctr"/>
          <a:lstStyle>
            <a:lvl1pPr algn="ctr">
              <a:defRPr sz="1000" cap="all" spc="300" baseline="0">
                <a:solidFill>
                  <a:schemeClr val="tx1">
                    <a:alpha val="60000"/>
                  </a:schemeClr>
                </a:solidFill>
                <a:latin typeface="+mj-lt"/>
              </a:defRPr>
            </a:lvl1pPr>
          </a:lstStyle>
          <a:p>
            <a:endParaRPr lang="en-US" dirty="0"/>
          </a:p>
        </p:txBody>
      </p:sp>
      <p:sp>
        <p:nvSpPr>
          <p:cNvPr id="6" name="Slide Number Placeholder 5">
            <a:extLst>
              <a:ext uri="{FF2B5EF4-FFF2-40B4-BE49-F238E27FC236}">
                <a16:creationId xmlns:a16="http://schemas.microsoft.com/office/drawing/2014/main" id="{BE1C1A41-01A7-44E2-965B-ACFD4F2806FC}"/>
              </a:ext>
            </a:extLst>
          </p:cNvPr>
          <p:cNvSpPr>
            <a:spLocks noGrp="1"/>
          </p:cNvSpPr>
          <p:nvPr>
            <p:ph type="sldNum" sz="quarter" idx="4"/>
          </p:nvPr>
        </p:nvSpPr>
        <p:spPr>
          <a:xfrm>
            <a:off x="9982800" y="6357600"/>
            <a:ext cx="1760150" cy="460800"/>
          </a:xfrm>
          <a:prstGeom prst="rect">
            <a:avLst/>
          </a:prstGeom>
        </p:spPr>
        <p:txBody>
          <a:bodyPr vert="horz" lIns="91440" tIns="45720" rIns="91440" bIns="45720" rtlCol="0" anchor="ctr"/>
          <a:lstStyle>
            <a:lvl1pPr algn="r">
              <a:defRPr sz="1000" cap="all" spc="200" baseline="0">
                <a:solidFill>
                  <a:schemeClr val="tx1">
                    <a:alpha val="60000"/>
                  </a:schemeClr>
                </a:solidFill>
                <a:latin typeface="+mj-lt"/>
              </a:defRPr>
            </a:lvl1pPr>
          </a:lstStyle>
          <a:p>
            <a:fld id="{FF2BD96E-3838-45D2-9031-D3AF67C920A5}" type="slidenum">
              <a:rPr lang="en-US" smtClean="0"/>
              <a:pPr/>
              <a:t>‹nr.›</a:t>
            </a:fld>
            <a:endParaRPr lang="en-US" dirty="0"/>
          </a:p>
        </p:txBody>
      </p:sp>
    </p:spTree>
    <p:extLst>
      <p:ext uri="{BB962C8B-B14F-4D97-AF65-F5344CB8AC3E}">
        <p14:creationId xmlns:p14="http://schemas.microsoft.com/office/powerpoint/2010/main" val="65179651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87"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100000"/>
        </a:lnSpc>
        <a:spcBef>
          <a:spcPct val="0"/>
        </a:spcBef>
        <a:buNone/>
        <a:defRPr sz="3200" kern="1200" cap="none" spc="0" baseline="0">
          <a:solidFill>
            <a:schemeClr val="tx1"/>
          </a:solidFill>
          <a:latin typeface="+mj-lt"/>
          <a:ea typeface="+mj-ea"/>
          <a:cs typeface="+mj-cs"/>
        </a:defRPr>
      </a:lvl1pPr>
    </p:titleStyle>
    <p:bodyStyle>
      <a:lvl1pPr marL="360000" indent="-360000" algn="l" defTabSz="914400" rtl="0" eaLnBrk="1" latinLnBrk="0" hangingPunct="1">
        <a:lnSpc>
          <a:spcPct val="150000"/>
        </a:lnSpc>
        <a:spcBef>
          <a:spcPts val="10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1pPr>
      <a:lvl2pPr marL="360000" indent="0" algn="l" defTabSz="914400" rtl="0" eaLnBrk="1" latinLnBrk="0" hangingPunct="1">
        <a:lnSpc>
          <a:spcPct val="150000"/>
        </a:lnSpc>
        <a:spcBef>
          <a:spcPts val="500"/>
        </a:spcBef>
        <a:buFontTx/>
        <a:buNone/>
        <a:defRPr sz="2000" b="0" i="1" kern="1200" spc="50" baseline="0">
          <a:solidFill>
            <a:schemeClr val="tx1">
              <a:alpha val="60000"/>
            </a:schemeClr>
          </a:solidFill>
          <a:latin typeface="+mn-lt"/>
          <a:ea typeface="+mn-ea"/>
          <a:cs typeface="+mn-cs"/>
        </a:defRPr>
      </a:lvl2pPr>
      <a:lvl3pPr marL="108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3pPr>
      <a:lvl4pPr marL="1080000" indent="0" algn="l" defTabSz="914400" rtl="0" eaLnBrk="1" latinLnBrk="0" hangingPunct="1">
        <a:lnSpc>
          <a:spcPct val="150000"/>
        </a:lnSpc>
        <a:spcBef>
          <a:spcPts val="500"/>
        </a:spcBef>
        <a:buClr>
          <a:schemeClr val="accent3"/>
        </a:buClr>
        <a:buFontTx/>
        <a:buNone/>
        <a:defRPr sz="2000" b="0" i="1" kern="1200" spc="50" baseline="0">
          <a:solidFill>
            <a:schemeClr val="tx1">
              <a:alpha val="60000"/>
            </a:schemeClr>
          </a:solidFill>
          <a:latin typeface="+mn-lt"/>
          <a:ea typeface="+mn-ea"/>
          <a:cs typeface="+mn-cs"/>
        </a:defRPr>
      </a:lvl4pPr>
      <a:lvl5pPr marL="1800000" indent="-360000" algn="l" defTabSz="914400" rtl="0" eaLnBrk="1" latinLnBrk="0" hangingPunct="1">
        <a:lnSpc>
          <a:spcPct val="150000"/>
        </a:lnSpc>
        <a:spcBef>
          <a:spcPts val="500"/>
        </a:spcBef>
        <a:buClr>
          <a:schemeClr val="accent3"/>
        </a:buClr>
        <a:buFont typeface="Wingdings" panose="05000000000000000000" pitchFamily="2" charset="2"/>
        <a:buChar char=""/>
        <a:defRPr sz="2000" kern="1200" spc="50">
          <a:solidFill>
            <a:schemeClr val="tx1">
              <a:alpha val="6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3">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545C97D-FBDD-D985-4A13-A315D0D919B0}"/>
              </a:ext>
            </a:extLst>
          </p:cNvPr>
          <p:cNvSpPr>
            <a:spLocks noGrp="1"/>
          </p:cNvSpPr>
          <p:nvPr>
            <p:ph type="ctrTitle"/>
          </p:nvPr>
        </p:nvSpPr>
        <p:spPr>
          <a:xfrm>
            <a:off x="990000" y="423382"/>
            <a:ext cx="4078800" cy="1569660"/>
          </a:xfrm>
        </p:spPr>
        <p:txBody>
          <a:bodyPr vert="horz" wrap="square" lIns="91440" tIns="45720" rIns="91440" bIns="45720" rtlCol="0" anchor="b" anchorCtr="0">
            <a:normAutofit/>
          </a:bodyPr>
          <a:lstStyle/>
          <a:p>
            <a:r>
              <a:rPr lang="en-US" sz="3200" kern="1200" cap="none" spc="0" baseline="0" dirty="0">
                <a:solidFill>
                  <a:schemeClr val="tx1"/>
                </a:solidFill>
                <a:latin typeface="+mj-lt"/>
                <a:ea typeface="+mj-ea"/>
                <a:cs typeface="+mj-cs"/>
              </a:rPr>
              <a:t>Facebook Ad Targeting</a:t>
            </a:r>
          </a:p>
        </p:txBody>
      </p:sp>
      <p:sp>
        <p:nvSpPr>
          <p:cNvPr id="3" name="Ondertitel 2">
            <a:extLst>
              <a:ext uri="{FF2B5EF4-FFF2-40B4-BE49-F238E27FC236}">
                <a16:creationId xmlns:a16="http://schemas.microsoft.com/office/drawing/2014/main" id="{86B5E373-95FE-6B4E-A839-7C055CF23145}"/>
              </a:ext>
            </a:extLst>
          </p:cNvPr>
          <p:cNvSpPr>
            <a:spLocks noGrp="1"/>
          </p:cNvSpPr>
          <p:nvPr>
            <p:ph type="subTitle" idx="1"/>
          </p:nvPr>
        </p:nvSpPr>
        <p:spPr>
          <a:xfrm>
            <a:off x="990000" y="2361601"/>
            <a:ext cx="4078800" cy="3416900"/>
          </a:xfrm>
        </p:spPr>
        <p:txBody>
          <a:bodyPr vert="horz" lIns="91440" tIns="45720" rIns="91440" bIns="45720" rtlCol="0">
            <a:normAutofit/>
          </a:bodyPr>
          <a:lstStyle/>
          <a:p>
            <a:pPr algn="l">
              <a:lnSpc>
                <a:spcPct val="140000"/>
              </a:lnSpc>
            </a:pPr>
            <a:r>
              <a:rPr lang="en-US" sz="2000"/>
              <a:t>Hadi Toamah</a:t>
            </a:r>
          </a:p>
          <a:p>
            <a:pPr algn="l">
              <a:lnSpc>
                <a:spcPct val="140000"/>
              </a:lnSpc>
            </a:pPr>
            <a:r>
              <a:rPr lang="en-US" sz="2000"/>
              <a:t>Daniel Hammond</a:t>
            </a:r>
          </a:p>
          <a:p>
            <a:pPr algn="l">
              <a:lnSpc>
                <a:spcPct val="140000"/>
              </a:lnSpc>
            </a:pPr>
            <a:r>
              <a:rPr lang="en-US" sz="2000"/>
              <a:t>Matijs Eraly</a:t>
            </a:r>
          </a:p>
          <a:p>
            <a:pPr algn="l">
              <a:lnSpc>
                <a:spcPct val="140000"/>
              </a:lnSpc>
            </a:pPr>
            <a:r>
              <a:rPr lang="en-US" sz="2000"/>
              <a:t>Cédric Van Riet</a:t>
            </a:r>
          </a:p>
          <a:p>
            <a:pPr algn="l">
              <a:lnSpc>
                <a:spcPct val="140000"/>
              </a:lnSpc>
            </a:pPr>
            <a:r>
              <a:rPr lang="en-US" sz="2000"/>
              <a:t>Thomas Villers</a:t>
            </a:r>
          </a:p>
          <a:p>
            <a:pPr algn="l">
              <a:lnSpc>
                <a:spcPct val="140000"/>
              </a:lnSpc>
            </a:pPr>
            <a:r>
              <a:rPr lang="en-US" sz="2000"/>
              <a:t>Shafiq Pohesh</a:t>
            </a:r>
          </a:p>
        </p:txBody>
      </p:sp>
      <p:pic>
        <p:nvPicPr>
          <p:cNvPr id="4" name="Picture 3" descr="Abstract ontwerp van bloemblaadjes in pastel">
            <a:extLst>
              <a:ext uri="{FF2B5EF4-FFF2-40B4-BE49-F238E27FC236}">
                <a16:creationId xmlns:a16="http://schemas.microsoft.com/office/drawing/2014/main" id="{22D181EC-0C9F-B56D-61E7-1C21C94AC629}"/>
              </a:ext>
            </a:extLst>
          </p:cNvPr>
          <p:cNvPicPr>
            <a:picLocks noChangeAspect="1"/>
          </p:cNvPicPr>
          <p:nvPr/>
        </p:nvPicPr>
        <p:blipFill rotWithShape="1">
          <a:blip r:embed="rId2"/>
          <a:srcRect l="28811" r="8187"/>
          <a:stretch/>
        </p:blipFill>
        <p:spPr>
          <a:xfrm>
            <a:off x="6096001" y="540033"/>
            <a:ext cx="5555012" cy="5775279"/>
          </a:xfrm>
          <a:prstGeom prst="rect">
            <a:avLst/>
          </a:prstGeom>
        </p:spPr>
      </p:pic>
    </p:spTree>
    <p:extLst>
      <p:ext uri="{BB962C8B-B14F-4D97-AF65-F5344CB8AC3E}">
        <p14:creationId xmlns:p14="http://schemas.microsoft.com/office/powerpoint/2010/main" val="275111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89E63B2-BE7E-431B-E9F1-244E6BAAF3C8}"/>
              </a:ext>
            </a:extLst>
          </p:cNvPr>
          <p:cNvSpPr>
            <a:spLocks noGrp="1"/>
          </p:cNvSpPr>
          <p:nvPr>
            <p:ph type="title"/>
          </p:nvPr>
        </p:nvSpPr>
        <p:spPr>
          <a:xfrm>
            <a:off x="7766050" y="395289"/>
            <a:ext cx="3886200" cy="1594290"/>
          </a:xfrm>
        </p:spPr>
        <p:txBody>
          <a:bodyPr wrap="square" anchor="b">
            <a:normAutofit/>
          </a:bodyPr>
          <a:lstStyle/>
          <a:p>
            <a:pPr algn="ctr"/>
            <a:r>
              <a:rPr lang="nl-BE"/>
              <a:t>Retargeting</a:t>
            </a:r>
          </a:p>
        </p:txBody>
      </p:sp>
      <p:pic>
        <p:nvPicPr>
          <p:cNvPr id="14" name="Picture 4" descr="Person watching empty phone">
            <a:extLst>
              <a:ext uri="{FF2B5EF4-FFF2-40B4-BE49-F238E27FC236}">
                <a16:creationId xmlns:a16="http://schemas.microsoft.com/office/drawing/2014/main" id="{60DFD842-9F7D-2F3F-04B2-1D6410AD447B}"/>
              </a:ext>
            </a:extLst>
          </p:cNvPr>
          <p:cNvPicPr>
            <a:picLocks noChangeAspect="1"/>
          </p:cNvPicPr>
          <p:nvPr/>
        </p:nvPicPr>
        <p:blipFill rotWithShape="1">
          <a:blip r:embed="rId3"/>
          <a:srcRect l="29805" r="-1" b="-1"/>
          <a:stretch/>
        </p:blipFill>
        <p:spPr>
          <a:xfrm>
            <a:off x="20" y="10"/>
            <a:ext cx="7211993" cy="6857990"/>
          </a:xfrm>
          <a:prstGeom prst="rect">
            <a:avLst/>
          </a:prstGeom>
        </p:spPr>
      </p:pic>
      <p:cxnSp>
        <p:nvCxnSpPr>
          <p:cNvPr id="15" name="Straight Connector 1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E86DF42F-FF08-B196-D492-92F7E34E27CF}"/>
              </a:ext>
            </a:extLst>
          </p:cNvPr>
          <p:cNvSpPr>
            <a:spLocks noGrp="1"/>
          </p:cNvSpPr>
          <p:nvPr>
            <p:ph idx="1"/>
          </p:nvPr>
        </p:nvSpPr>
        <p:spPr>
          <a:xfrm>
            <a:off x="7702298" y="2669443"/>
            <a:ext cx="3735514" cy="2938561"/>
          </a:xfrm>
        </p:spPr>
        <p:txBody>
          <a:bodyPr>
            <a:normAutofit/>
          </a:bodyPr>
          <a:lstStyle/>
          <a:p>
            <a:pPr>
              <a:lnSpc>
                <a:spcPct val="140000"/>
              </a:lnSpc>
            </a:pPr>
            <a:r>
              <a:rPr lang="nl-BE" sz="1600" dirty="0" err="1"/>
              <a:t>Fb</a:t>
            </a:r>
            <a:r>
              <a:rPr lang="nl-BE" sz="1600" dirty="0"/>
              <a:t> pixel </a:t>
            </a:r>
            <a:r>
              <a:rPr lang="nl-BE" sz="1600" dirty="0" err="1"/>
              <a:t>used</a:t>
            </a:r>
            <a:r>
              <a:rPr lang="nl-BE" sz="1600" dirty="0"/>
              <a:t> </a:t>
            </a:r>
            <a:r>
              <a:rPr lang="nl-BE" sz="1600" dirty="0" err="1"/>
              <a:t>to</a:t>
            </a:r>
            <a:r>
              <a:rPr lang="nl-BE" sz="1600" dirty="0"/>
              <a:t> track </a:t>
            </a:r>
            <a:r>
              <a:rPr lang="nl-BE" sz="1600" dirty="0" err="1"/>
              <a:t>behaviour</a:t>
            </a:r>
            <a:r>
              <a:rPr lang="nl-BE" sz="1600" dirty="0"/>
              <a:t> </a:t>
            </a:r>
            <a:r>
              <a:rPr lang="nl-BE" sz="1600" dirty="0" err="1"/>
              <a:t>across</a:t>
            </a:r>
            <a:r>
              <a:rPr lang="nl-BE" sz="1600" dirty="0"/>
              <a:t> multiple sites</a:t>
            </a:r>
          </a:p>
          <a:p>
            <a:pPr>
              <a:lnSpc>
                <a:spcPct val="140000"/>
              </a:lnSpc>
            </a:pPr>
            <a:r>
              <a:rPr lang="nl-BE" sz="1600" dirty="0" err="1"/>
              <a:t>Redirects</a:t>
            </a:r>
            <a:r>
              <a:rPr lang="nl-BE" sz="1600" dirty="0"/>
              <a:t> </a:t>
            </a:r>
            <a:r>
              <a:rPr lang="nl-BE" sz="1600" dirty="0" err="1"/>
              <a:t>people</a:t>
            </a:r>
            <a:r>
              <a:rPr lang="nl-BE" sz="1600" dirty="0"/>
              <a:t> </a:t>
            </a:r>
            <a:r>
              <a:rPr lang="nl-BE" sz="1600" dirty="0" err="1"/>
              <a:t>who’ve</a:t>
            </a:r>
            <a:r>
              <a:rPr lang="nl-BE" sz="1600" dirty="0"/>
              <a:t> </a:t>
            </a:r>
            <a:r>
              <a:rPr lang="nl-BE" sz="1600" dirty="0" err="1"/>
              <a:t>interacted</a:t>
            </a:r>
            <a:r>
              <a:rPr lang="nl-BE" sz="1600" dirty="0"/>
              <a:t> </a:t>
            </a:r>
            <a:r>
              <a:rPr lang="nl-BE" sz="1600" dirty="0" err="1"/>
              <a:t>with</a:t>
            </a:r>
            <a:r>
              <a:rPr lang="nl-BE" sz="1600" dirty="0"/>
              <a:t> </a:t>
            </a:r>
            <a:r>
              <a:rPr lang="nl-BE" sz="1600" dirty="0" err="1"/>
              <a:t>you</a:t>
            </a:r>
            <a:r>
              <a:rPr lang="nl-BE" sz="1600" dirty="0"/>
              <a:t> </a:t>
            </a:r>
            <a:r>
              <a:rPr lang="nl-BE" sz="1600" dirty="0" err="1"/>
              <a:t>before</a:t>
            </a:r>
            <a:endParaRPr lang="nl-BE" sz="1600" dirty="0"/>
          </a:p>
        </p:txBody>
      </p:sp>
    </p:spTree>
    <p:extLst>
      <p:ext uri="{BB962C8B-B14F-4D97-AF65-F5344CB8AC3E}">
        <p14:creationId xmlns:p14="http://schemas.microsoft.com/office/powerpoint/2010/main" val="25971090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B65AA36A-D7CC-493C-A0EE-F8AC3564D1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8D11F93-37BC-03C4-3A4F-7F41E3EE9816}"/>
              </a:ext>
            </a:extLst>
          </p:cNvPr>
          <p:cNvSpPr>
            <a:spLocks noGrp="1"/>
          </p:cNvSpPr>
          <p:nvPr>
            <p:ph type="title"/>
          </p:nvPr>
        </p:nvSpPr>
        <p:spPr>
          <a:xfrm>
            <a:off x="7766050" y="395289"/>
            <a:ext cx="3886200" cy="1594290"/>
          </a:xfrm>
        </p:spPr>
        <p:txBody>
          <a:bodyPr wrap="square" anchor="b">
            <a:normAutofit/>
          </a:bodyPr>
          <a:lstStyle/>
          <a:p>
            <a:pPr algn="ctr"/>
            <a:r>
              <a:rPr lang="nl-BE"/>
              <a:t>Ad Feedback and Reporting</a:t>
            </a:r>
          </a:p>
        </p:txBody>
      </p:sp>
      <p:pic>
        <p:nvPicPr>
          <p:cNvPr id="14" name="Picture 4" descr="A person reaching for a paper on a table full of paper and sticky notes">
            <a:extLst>
              <a:ext uri="{FF2B5EF4-FFF2-40B4-BE49-F238E27FC236}">
                <a16:creationId xmlns:a16="http://schemas.microsoft.com/office/drawing/2014/main" id="{DEC8055E-3E6D-D3A6-8A1C-52A94CEC2519}"/>
              </a:ext>
            </a:extLst>
          </p:cNvPr>
          <p:cNvPicPr>
            <a:picLocks noChangeAspect="1"/>
          </p:cNvPicPr>
          <p:nvPr/>
        </p:nvPicPr>
        <p:blipFill rotWithShape="1">
          <a:blip r:embed="rId3"/>
          <a:srcRect l="14405" r="15398" b="-1"/>
          <a:stretch/>
        </p:blipFill>
        <p:spPr>
          <a:xfrm>
            <a:off x="20" y="10"/>
            <a:ext cx="7211993" cy="6857990"/>
          </a:xfrm>
          <a:prstGeom prst="rect">
            <a:avLst/>
          </a:prstGeom>
        </p:spPr>
      </p:pic>
      <p:cxnSp>
        <p:nvCxnSpPr>
          <p:cNvPr id="15" name="Straight Connector 10">
            <a:extLst>
              <a:ext uri="{FF2B5EF4-FFF2-40B4-BE49-F238E27FC236}">
                <a16:creationId xmlns:a16="http://schemas.microsoft.com/office/drawing/2014/main" id="{E1C2E33F-4B1D-4F8B-B721-96313EA2940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43915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554BD6D-7F0E-58F9-BBD7-0D7EE77D4892}"/>
              </a:ext>
            </a:extLst>
          </p:cNvPr>
          <p:cNvSpPr>
            <a:spLocks noGrp="1"/>
          </p:cNvSpPr>
          <p:nvPr>
            <p:ph idx="1"/>
          </p:nvPr>
        </p:nvSpPr>
        <p:spPr>
          <a:xfrm>
            <a:off x="8172006" y="2877018"/>
            <a:ext cx="3060000" cy="2938561"/>
          </a:xfrm>
        </p:spPr>
        <p:txBody>
          <a:bodyPr>
            <a:normAutofit/>
          </a:bodyPr>
          <a:lstStyle/>
          <a:p>
            <a:pPr>
              <a:lnSpc>
                <a:spcPct val="140000"/>
              </a:lnSpc>
            </a:pPr>
            <a:r>
              <a:rPr lang="nl-BE" sz="1600" dirty="0"/>
              <a:t>User option </a:t>
            </a:r>
            <a:r>
              <a:rPr lang="nl-BE" sz="1600" dirty="0" err="1"/>
              <a:t>to</a:t>
            </a:r>
            <a:r>
              <a:rPr lang="nl-BE" sz="1600" dirty="0"/>
              <a:t> mark </a:t>
            </a:r>
            <a:r>
              <a:rPr lang="nl-BE" sz="1600" dirty="0" err="1"/>
              <a:t>ads</a:t>
            </a:r>
            <a:r>
              <a:rPr lang="nl-BE" sz="1600" dirty="0"/>
              <a:t> as </a:t>
            </a:r>
            <a:r>
              <a:rPr lang="nl-BE" sz="1600" dirty="0" err="1"/>
              <a:t>not</a:t>
            </a:r>
            <a:r>
              <a:rPr lang="nl-BE" sz="1600" dirty="0"/>
              <a:t> relevant</a:t>
            </a:r>
          </a:p>
          <a:p>
            <a:pPr>
              <a:lnSpc>
                <a:spcPct val="140000"/>
              </a:lnSpc>
            </a:pPr>
            <a:r>
              <a:rPr lang="nl-BE" sz="1600" dirty="0" err="1"/>
              <a:t>Allows</a:t>
            </a:r>
            <a:r>
              <a:rPr lang="nl-BE" sz="1600" dirty="0"/>
              <a:t> FB </a:t>
            </a:r>
            <a:r>
              <a:rPr lang="nl-BE" sz="1600" dirty="0" err="1"/>
              <a:t>to</a:t>
            </a:r>
            <a:r>
              <a:rPr lang="nl-BE" sz="1600" dirty="0"/>
              <a:t> change </a:t>
            </a:r>
            <a:r>
              <a:rPr lang="nl-BE" sz="1600" dirty="0" err="1"/>
              <a:t>strategies</a:t>
            </a:r>
            <a:endParaRPr lang="nl-BE" sz="1600" dirty="0"/>
          </a:p>
        </p:txBody>
      </p:sp>
    </p:spTree>
    <p:extLst>
      <p:ext uri="{BB962C8B-B14F-4D97-AF65-F5344CB8AC3E}">
        <p14:creationId xmlns:p14="http://schemas.microsoft.com/office/powerpoint/2010/main" val="38877472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07B31-27D7-649F-20FD-42563D2158A4}"/>
              </a:ext>
            </a:extLst>
          </p:cNvPr>
          <p:cNvSpPr>
            <a:spLocks noGrp="1"/>
          </p:cNvSpPr>
          <p:nvPr>
            <p:ph type="title"/>
          </p:nvPr>
        </p:nvSpPr>
        <p:spPr/>
        <p:txBody>
          <a:bodyPr/>
          <a:lstStyle/>
          <a:p>
            <a:r>
              <a:rPr lang="nl-BE" dirty="0" err="1"/>
              <a:t>Challenges</a:t>
            </a:r>
            <a:r>
              <a:rPr lang="nl-BE" dirty="0"/>
              <a:t> / Goals </a:t>
            </a:r>
            <a:r>
              <a:rPr lang="nl-BE" dirty="0" err="1"/>
              <a:t>for</a:t>
            </a:r>
            <a:r>
              <a:rPr lang="nl-BE" dirty="0"/>
              <a:t> FB</a:t>
            </a:r>
          </a:p>
        </p:txBody>
      </p:sp>
      <p:graphicFrame>
        <p:nvGraphicFramePr>
          <p:cNvPr id="5" name="Tijdelijke aanduiding voor inhoud 2">
            <a:extLst>
              <a:ext uri="{FF2B5EF4-FFF2-40B4-BE49-F238E27FC236}">
                <a16:creationId xmlns:a16="http://schemas.microsoft.com/office/drawing/2014/main" id="{9F1DFC73-FD87-5516-118A-A16A7F0A4885}"/>
              </a:ext>
            </a:extLst>
          </p:cNvPr>
          <p:cNvGraphicFramePr>
            <a:graphicFrameLocks noGrp="1"/>
          </p:cNvGraphicFramePr>
          <p:nvPr>
            <p:ph idx="1"/>
          </p:nvPr>
        </p:nvGraphicFramePr>
        <p:xfrm>
          <a:off x="989400" y="1685925"/>
          <a:ext cx="10213200" cy="4040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902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B142814E-4527-5C7F-5615-4886F528E4E8}"/>
              </a:ext>
            </a:extLst>
          </p:cNvPr>
          <p:cNvSpPr>
            <a:spLocks noGrp="1"/>
          </p:cNvSpPr>
          <p:nvPr>
            <p:ph type="title"/>
          </p:nvPr>
        </p:nvSpPr>
        <p:spPr>
          <a:xfrm>
            <a:off x="990000" y="536575"/>
            <a:ext cx="4078800" cy="1453003"/>
          </a:xfrm>
        </p:spPr>
        <p:txBody>
          <a:bodyPr wrap="square" anchor="b">
            <a:normAutofit/>
          </a:bodyPr>
          <a:lstStyle/>
          <a:p>
            <a:pPr algn="ctr"/>
            <a:r>
              <a:rPr lang="nl-BE"/>
              <a:t>Data Collection</a:t>
            </a:r>
          </a:p>
        </p:txBody>
      </p:sp>
      <p:cxnSp>
        <p:nvCxnSpPr>
          <p:cNvPr id="23" name="Straight Connector 22">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5BEFE0DE-6C58-731C-4FCF-971C27B5B92A}"/>
              </a:ext>
            </a:extLst>
          </p:cNvPr>
          <p:cNvSpPr>
            <a:spLocks noGrp="1"/>
          </p:cNvSpPr>
          <p:nvPr>
            <p:ph idx="1"/>
          </p:nvPr>
        </p:nvSpPr>
        <p:spPr>
          <a:xfrm>
            <a:off x="1122080" y="2318218"/>
            <a:ext cx="4078800" cy="2901482"/>
          </a:xfrm>
        </p:spPr>
        <p:txBody>
          <a:bodyPr>
            <a:normAutofit/>
          </a:bodyPr>
          <a:lstStyle/>
          <a:p>
            <a:pPr marL="0" indent="0">
              <a:lnSpc>
                <a:spcPct val="140000"/>
              </a:lnSpc>
              <a:buNone/>
            </a:pPr>
            <a:r>
              <a:rPr lang="nl-BE" sz="1700" dirty="0"/>
              <a:t>FB </a:t>
            </a:r>
            <a:r>
              <a:rPr lang="nl-BE" sz="1700" dirty="0" err="1"/>
              <a:t>collects</a:t>
            </a:r>
            <a:r>
              <a:rPr lang="nl-BE" sz="1700" dirty="0"/>
              <a:t>:</a:t>
            </a:r>
          </a:p>
          <a:p>
            <a:pPr>
              <a:lnSpc>
                <a:spcPct val="140000"/>
              </a:lnSpc>
            </a:pPr>
            <a:r>
              <a:rPr lang="nl-BE" sz="1700" dirty="0" err="1"/>
              <a:t>Demographic</a:t>
            </a:r>
            <a:r>
              <a:rPr lang="nl-BE" sz="1700" dirty="0"/>
              <a:t> info</a:t>
            </a:r>
          </a:p>
          <a:p>
            <a:pPr>
              <a:lnSpc>
                <a:spcPct val="140000"/>
              </a:lnSpc>
            </a:pPr>
            <a:r>
              <a:rPr lang="nl-BE" sz="1700" dirty="0" err="1"/>
              <a:t>Interests</a:t>
            </a:r>
            <a:r>
              <a:rPr lang="nl-BE" sz="1700" dirty="0"/>
              <a:t> &amp; </a:t>
            </a:r>
            <a:r>
              <a:rPr lang="nl-BE" sz="1700" dirty="0" err="1"/>
              <a:t>Behaviour</a:t>
            </a:r>
            <a:endParaRPr lang="nl-BE" sz="1700" dirty="0"/>
          </a:p>
          <a:p>
            <a:pPr>
              <a:lnSpc>
                <a:spcPct val="140000"/>
              </a:lnSpc>
            </a:pPr>
            <a:r>
              <a:rPr lang="nl-BE" sz="1700" dirty="0"/>
              <a:t>Activity</a:t>
            </a:r>
          </a:p>
          <a:p>
            <a:pPr marL="0" indent="0">
              <a:lnSpc>
                <a:spcPct val="140000"/>
              </a:lnSpc>
              <a:buNone/>
            </a:pPr>
            <a:r>
              <a:rPr lang="nl-BE" sz="1700" dirty="0"/>
              <a:t>Via user </a:t>
            </a:r>
            <a:r>
              <a:rPr lang="nl-BE" sz="1700" dirty="0" err="1"/>
              <a:t>interaction</a:t>
            </a:r>
            <a:r>
              <a:rPr lang="nl-BE" sz="1700" dirty="0"/>
              <a:t> </a:t>
            </a:r>
          </a:p>
          <a:p>
            <a:pPr marL="0" indent="0">
              <a:lnSpc>
                <a:spcPct val="140000"/>
              </a:lnSpc>
              <a:buNone/>
            </a:pPr>
            <a:r>
              <a:rPr lang="nl-BE" sz="1700" dirty="0" err="1"/>
              <a:t>Not</a:t>
            </a:r>
            <a:r>
              <a:rPr lang="nl-BE" sz="1700" dirty="0"/>
              <a:t> </a:t>
            </a:r>
            <a:r>
              <a:rPr lang="nl-BE" sz="1700" dirty="0" err="1"/>
              <a:t>limited</a:t>
            </a:r>
            <a:r>
              <a:rPr lang="nl-BE" sz="1700" dirty="0"/>
              <a:t> </a:t>
            </a:r>
            <a:r>
              <a:rPr lang="nl-BE" sz="1700" dirty="0" err="1"/>
              <a:t>to</a:t>
            </a:r>
            <a:r>
              <a:rPr lang="nl-BE" sz="1700" dirty="0"/>
              <a:t> FB</a:t>
            </a:r>
          </a:p>
        </p:txBody>
      </p:sp>
      <p:sp>
        <p:nvSpPr>
          <p:cNvPr id="25" name="Rectangle 24">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16" name="Graphic 6" descr="Target Audience">
            <a:extLst>
              <a:ext uri="{FF2B5EF4-FFF2-40B4-BE49-F238E27FC236}">
                <a16:creationId xmlns:a16="http://schemas.microsoft.com/office/drawing/2014/main" id="{E7F75319-3BF1-20BA-BE43-5CF0EB4BFED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34327890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62DA190-FB66-D914-2A3D-79200DCA9B0F}"/>
              </a:ext>
            </a:extLst>
          </p:cNvPr>
          <p:cNvSpPr>
            <a:spLocks noGrp="1"/>
          </p:cNvSpPr>
          <p:nvPr>
            <p:ph type="title"/>
          </p:nvPr>
        </p:nvSpPr>
        <p:spPr>
          <a:xfrm>
            <a:off x="990000" y="423382"/>
            <a:ext cx="4078800" cy="1569660"/>
          </a:xfrm>
        </p:spPr>
        <p:txBody>
          <a:bodyPr wrap="square" anchor="b">
            <a:normAutofit/>
          </a:bodyPr>
          <a:lstStyle/>
          <a:p>
            <a:pPr algn="ctr"/>
            <a:r>
              <a:rPr lang="nl-BE"/>
              <a:t>Ad Targeting Options</a:t>
            </a:r>
          </a:p>
        </p:txBody>
      </p:sp>
      <p:sp>
        <p:nvSpPr>
          <p:cNvPr id="3" name="Tijdelijke aanduiding voor inhoud 2">
            <a:extLst>
              <a:ext uri="{FF2B5EF4-FFF2-40B4-BE49-F238E27FC236}">
                <a16:creationId xmlns:a16="http://schemas.microsoft.com/office/drawing/2014/main" id="{B610EE23-2E9B-4EDB-7EAD-511B000424DB}"/>
              </a:ext>
            </a:extLst>
          </p:cNvPr>
          <p:cNvSpPr>
            <a:spLocks noGrp="1"/>
          </p:cNvSpPr>
          <p:nvPr>
            <p:ph idx="1"/>
          </p:nvPr>
        </p:nvSpPr>
        <p:spPr>
          <a:xfrm>
            <a:off x="990000" y="2361601"/>
            <a:ext cx="4078800" cy="3416900"/>
          </a:xfrm>
        </p:spPr>
        <p:txBody>
          <a:bodyPr>
            <a:normAutofit/>
          </a:bodyPr>
          <a:lstStyle/>
          <a:p>
            <a:r>
              <a:rPr lang="nl-BE" dirty="0" err="1"/>
              <a:t>Fb</a:t>
            </a:r>
            <a:r>
              <a:rPr lang="nl-BE" dirty="0"/>
              <a:t> </a:t>
            </a:r>
            <a:r>
              <a:rPr lang="nl-BE" dirty="0" err="1"/>
              <a:t>ads</a:t>
            </a:r>
            <a:r>
              <a:rPr lang="nl-BE" dirty="0"/>
              <a:t> manager is </a:t>
            </a:r>
            <a:r>
              <a:rPr lang="nl-BE" dirty="0" err="1"/>
              <a:t>used</a:t>
            </a:r>
            <a:r>
              <a:rPr lang="nl-BE" dirty="0"/>
              <a:t> </a:t>
            </a:r>
            <a:r>
              <a:rPr lang="nl-BE" dirty="0" err="1"/>
              <a:t>by</a:t>
            </a:r>
            <a:r>
              <a:rPr lang="nl-BE" dirty="0"/>
              <a:t> </a:t>
            </a:r>
            <a:r>
              <a:rPr lang="nl-BE" dirty="0" err="1"/>
              <a:t>advertisers</a:t>
            </a:r>
            <a:endParaRPr lang="nl-BE" dirty="0"/>
          </a:p>
          <a:p>
            <a:r>
              <a:rPr lang="nl-BE" dirty="0" err="1"/>
              <a:t>Gives</a:t>
            </a:r>
            <a:r>
              <a:rPr lang="nl-BE" dirty="0"/>
              <a:t> </a:t>
            </a:r>
            <a:r>
              <a:rPr lang="nl-BE" dirty="0" err="1"/>
              <a:t>advertisers</a:t>
            </a:r>
            <a:r>
              <a:rPr lang="nl-BE" dirty="0"/>
              <a:t> user info </a:t>
            </a:r>
            <a:r>
              <a:rPr lang="nl-BE" dirty="0" err="1"/>
              <a:t>automatically</a:t>
            </a:r>
            <a:endParaRPr lang="nl-BE" dirty="0"/>
          </a:p>
        </p:txBody>
      </p:sp>
      <p:pic>
        <p:nvPicPr>
          <p:cNvPr id="5" name="Picture 4" descr="A wall painted with an arrow and a dartboard">
            <a:extLst>
              <a:ext uri="{FF2B5EF4-FFF2-40B4-BE49-F238E27FC236}">
                <a16:creationId xmlns:a16="http://schemas.microsoft.com/office/drawing/2014/main" id="{82CF9EDB-15B0-907F-B2A6-6A2F76106BDE}"/>
              </a:ext>
            </a:extLst>
          </p:cNvPr>
          <p:cNvPicPr>
            <a:picLocks noChangeAspect="1"/>
          </p:cNvPicPr>
          <p:nvPr/>
        </p:nvPicPr>
        <p:blipFill rotWithShape="1">
          <a:blip r:embed="rId3"/>
          <a:srcRect l="31227" r="-1" b="-1"/>
          <a:stretch/>
        </p:blipFill>
        <p:spPr>
          <a:xfrm>
            <a:off x="6096001" y="540033"/>
            <a:ext cx="5555012" cy="5775279"/>
          </a:xfrm>
          <a:prstGeom prst="rect">
            <a:avLst/>
          </a:prstGeom>
        </p:spPr>
      </p:pic>
    </p:spTree>
    <p:extLst>
      <p:ext uri="{BB962C8B-B14F-4D97-AF65-F5344CB8AC3E}">
        <p14:creationId xmlns:p14="http://schemas.microsoft.com/office/powerpoint/2010/main" val="1720656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DB66C9CD-6BF4-44CA-8078-0BB8190807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F150877-1B12-7EAA-2A44-8D850B304317}"/>
              </a:ext>
            </a:extLst>
          </p:cNvPr>
          <p:cNvSpPr>
            <a:spLocks noGrp="1"/>
          </p:cNvSpPr>
          <p:nvPr>
            <p:ph type="title"/>
          </p:nvPr>
        </p:nvSpPr>
        <p:spPr>
          <a:xfrm>
            <a:off x="990000" y="536575"/>
            <a:ext cx="4078800" cy="1453003"/>
          </a:xfrm>
        </p:spPr>
        <p:txBody>
          <a:bodyPr wrap="square" anchor="b">
            <a:normAutofit/>
          </a:bodyPr>
          <a:lstStyle/>
          <a:p>
            <a:pPr algn="ctr"/>
            <a:r>
              <a:rPr lang="nl-BE"/>
              <a:t>Auction-based System</a:t>
            </a:r>
          </a:p>
        </p:txBody>
      </p:sp>
      <p:cxnSp>
        <p:nvCxnSpPr>
          <p:cNvPr id="28" name="Straight Connector 27">
            <a:extLst>
              <a:ext uri="{FF2B5EF4-FFF2-40B4-BE49-F238E27FC236}">
                <a16:creationId xmlns:a16="http://schemas.microsoft.com/office/drawing/2014/main" id="{76D745DA-D03E-47A2-9936-01C39D51A46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759400"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B2BDE505-E52C-5C72-931A-FB764E50B4F2}"/>
              </a:ext>
            </a:extLst>
          </p:cNvPr>
          <p:cNvSpPr>
            <a:spLocks noGrp="1"/>
          </p:cNvSpPr>
          <p:nvPr>
            <p:ph idx="1"/>
          </p:nvPr>
        </p:nvSpPr>
        <p:spPr>
          <a:xfrm>
            <a:off x="990000" y="2877018"/>
            <a:ext cx="4078800" cy="2901482"/>
          </a:xfrm>
        </p:spPr>
        <p:txBody>
          <a:bodyPr>
            <a:normAutofit/>
          </a:bodyPr>
          <a:lstStyle/>
          <a:p>
            <a:r>
              <a:rPr lang="nl-BE" dirty="0"/>
              <a:t>Ad </a:t>
            </a:r>
            <a:r>
              <a:rPr lang="nl-BE" dirty="0" err="1"/>
              <a:t>space</a:t>
            </a:r>
            <a:r>
              <a:rPr lang="nl-BE" dirty="0"/>
              <a:t> is </a:t>
            </a:r>
            <a:r>
              <a:rPr lang="nl-BE" dirty="0" err="1"/>
              <a:t>based</a:t>
            </a:r>
            <a:r>
              <a:rPr lang="nl-BE" dirty="0"/>
              <a:t> on </a:t>
            </a:r>
            <a:r>
              <a:rPr lang="nl-BE" dirty="0" err="1"/>
              <a:t>highest</a:t>
            </a:r>
            <a:r>
              <a:rPr lang="nl-BE" dirty="0"/>
              <a:t> bid</a:t>
            </a:r>
          </a:p>
          <a:p>
            <a:r>
              <a:rPr lang="nl-BE" dirty="0"/>
              <a:t>CPM (</a:t>
            </a:r>
            <a:r>
              <a:rPr lang="nl-BE" dirty="0" err="1"/>
              <a:t>cost</a:t>
            </a:r>
            <a:r>
              <a:rPr lang="nl-BE" dirty="0"/>
              <a:t> per </a:t>
            </a:r>
            <a:r>
              <a:rPr lang="nl-BE" dirty="0" err="1"/>
              <a:t>impression</a:t>
            </a:r>
            <a:r>
              <a:rPr lang="nl-BE" dirty="0"/>
              <a:t>)</a:t>
            </a:r>
          </a:p>
          <a:p>
            <a:r>
              <a:rPr lang="nl-BE" dirty="0"/>
              <a:t>CPC (</a:t>
            </a:r>
            <a:r>
              <a:rPr lang="nl-BE" dirty="0" err="1"/>
              <a:t>cost</a:t>
            </a:r>
            <a:r>
              <a:rPr lang="nl-BE" dirty="0"/>
              <a:t> per click)</a:t>
            </a:r>
          </a:p>
        </p:txBody>
      </p:sp>
      <p:sp>
        <p:nvSpPr>
          <p:cNvPr id="30" name="Rectangle 29">
            <a:extLst>
              <a:ext uri="{FF2B5EF4-FFF2-40B4-BE49-F238E27FC236}">
                <a16:creationId xmlns:a16="http://schemas.microsoft.com/office/drawing/2014/main" id="{E95A6F56-5B66-4656-B01E-938834D6A3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rgbClr val="FFFFFF"/>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alpha val="20000"/>
                </a:schemeClr>
              </a:solidFill>
            </a:endParaRPr>
          </a:p>
        </p:txBody>
      </p:sp>
      <p:pic>
        <p:nvPicPr>
          <p:cNvPr id="23" name="Graphic 22" descr="Rechter">
            <a:extLst>
              <a:ext uri="{FF2B5EF4-FFF2-40B4-BE49-F238E27FC236}">
                <a16:creationId xmlns:a16="http://schemas.microsoft.com/office/drawing/2014/main" id="{8BDD9734-8518-8F50-332C-486962AD549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51127" y="927730"/>
            <a:ext cx="4999885" cy="4999885"/>
          </a:xfrm>
          <a:prstGeom prst="rect">
            <a:avLst/>
          </a:prstGeom>
        </p:spPr>
      </p:pic>
    </p:spTree>
    <p:extLst>
      <p:ext uri="{BB962C8B-B14F-4D97-AF65-F5344CB8AC3E}">
        <p14:creationId xmlns:p14="http://schemas.microsoft.com/office/powerpoint/2010/main" val="52610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20" name="Straight Connector 19">
            <a:extLst>
              <a:ext uri="{FF2B5EF4-FFF2-40B4-BE49-F238E27FC236}">
                <a16:creationId xmlns:a16="http://schemas.microsoft.com/office/drawing/2014/main" id="{AE0C0B2A-3FD1-4235-A16E-0ED1E028A93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6000" y="3525773"/>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9494E066-0146-46E9-BAF1-C33240ABA2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2700000">
            <a:off x="10127693" y="4178240"/>
            <a:ext cx="633413" cy="1862138"/>
            <a:chOff x="5959192" y="333389"/>
            <a:chExt cx="633413" cy="1862138"/>
          </a:xfrm>
        </p:grpSpPr>
        <p:grpSp>
          <p:nvGrpSpPr>
            <p:cNvPr id="23" name="Group 22">
              <a:extLst>
                <a:ext uri="{FF2B5EF4-FFF2-40B4-BE49-F238E27FC236}">
                  <a16:creationId xmlns:a16="http://schemas.microsoft.com/office/drawing/2014/main" id="{B02BD80B-C499-4DAC-9580-575B04F8658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25" name="Freeform 68">
                <a:extLst>
                  <a:ext uri="{FF2B5EF4-FFF2-40B4-BE49-F238E27FC236}">
                    <a16:creationId xmlns:a16="http://schemas.microsoft.com/office/drawing/2014/main" id="{CCF069F3-858C-4C67-90C2-46017C3D4CE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69">
                <a:extLst>
                  <a:ext uri="{FF2B5EF4-FFF2-40B4-BE49-F238E27FC236}">
                    <a16:creationId xmlns:a16="http://schemas.microsoft.com/office/drawing/2014/main" id="{8A1FFA52-DFA8-4A81-8A85-50BE13257F5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a:p>
            </p:txBody>
          </p:sp>
        </p:grpSp>
        <p:sp>
          <p:nvSpPr>
            <p:cNvPr id="24" name="Line 70">
              <a:extLst>
                <a:ext uri="{FF2B5EF4-FFF2-40B4-BE49-F238E27FC236}">
                  <a16:creationId xmlns:a16="http://schemas.microsoft.com/office/drawing/2014/main" id="{BAEDA471-60CB-4A0C-B9AD-B2B3C51EA2FD}"/>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flipV="1">
              <a:off x="6278280"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useBgFill="1">
        <p:nvSpPr>
          <p:cNvPr id="28" name="Rectangle 27">
            <a:extLst>
              <a:ext uri="{FF2B5EF4-FFF2-40B4-BE49-F238E27FC236}">
                <a16:creationId xmlns:a16="http://schemas.microsoft.com/office/drawing/2014/main" id="{1F4CD6D0-88B6-45F4-AC60-54587D3C9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One in a crowd">
            <a:extLst>
              <a:ext uri="{FF2B5EF4-FFF2-40B4-BE49-F238E27FC236}">
                <a16:creationId xmlns:a16="http://schemas.microsoft.com/office/drawing/2014/main" id="{FF775F88-80A2-223E-15DF-BA08F8F14D1E}"/>
              </a:ext>
            </a:extLst>
          </p:cNvPr>
          <p:cNvPicPr>
            <a:picLocks noGrp="1" noChangeAspect="1"/>
          </p:cNvPicPr>
          <p:nvPr>
            <p:ph idx="1"/>
          </p:nvPr>
        </p:nvPicPr>
        <p:blipFill rotWithShape="1">
          <a:blip r:embed="rId3"/>
          <a:srcRect t="12500" b="12500"/>
          <a:stretch/>
        </p:blipFill>
        <p:spPr>
          <a:xfrm>
            <a:off x="20" y="10"/>
            <a:ext cx="12191980" cy="6857990"/>
          </a:xfrm>
          <a:custGeom>
            <a:avLst/>
            <a:gdLst/>
            <a:ahLst/>
            <a:cxnLst/>
            <a:rect l="l" t="t" r="r" b="b"/>
            <a:pathLst>
              <a:path w="12192000" h="6858000">
                <a:moveTo>
                  <a:pt x="0" y="0"/>
                </a:moveTo>
                <a:lnTo>
                  <a:pt x="12192000" y="0"/>
                </a:lnTo>
                <a:lnTo>
                  <a:pt x="12192000" y="6858000"/>
                </a:lnTo>
                <a:lnTo>
                  <a:pt x="0" y="6858000"/>
                </a:lnTo>
                <a:close/>
              </a:path>
            </a:pathLst>
          </a:custGeom>
        </p:spPr>
      </p:pic>
      <p:sp>
        <p:nvSpPr>
          <p:cNvPr id="30" name="Rectangle 29">
            <a:extLst>
              <a:ext uri="{FF2B5EF4-FFF2-40B4-BE49-F238E27FC236}">
                <a16:creationId xmlns:a16="http://schemas.microsoft.com/office/drawing/2014/main" id="{C2E86F6D-198D-45C3-AC93-8D31B8A4D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678805"/>
            <a:ext cx="12191999" cy="4179193"/>
          </a:xfrm>
          <a:prstGeom prst="rect">
            <a:avLst/>
          </a:prstGeom>
          <a:gradFill flip="none" rotWithShape="1">
            <a:gsLst>
              <a:gs pos="0">
                <a:srgbClr val="000000">
                  <a:alpha val="40000"/>
                </a:srgbClr>
              </a:gs>
              <a:gs pos="100000">
                <a:srgbClr val="000000">
                  <a:alpha val="0"/>
                </a:srgbClr>
              </a:gs>
              <a:gs pos="37000">
                <a:srgbClr val="000000">
                  <a:alpha val="20000"/>
                </a:srgb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el 1">
            <a:extLst>
              <a:ext uri="{FF2B5EF4-FFF2-40B4-BE49-F238E27FC236}">
                <a16:creationId xmlns:a16="http://schemas.microsoft.com/office/drawing/2014/main" id="{16356C66-D37B-8DCE-8828-10EB77095027}"/>
              </a:ext>
            </a:extLst>
          </p:cNvPr>
          <p:cNvSpPr>
            <a:spLocks noGrp="1"/>
          </p:cNvSpPr>
          <p:nvPr>
            <p:ph type="title"/>
          </p:nvPr>
        </p:nvSpPr>
        <p:spPr>
          <a:xfrm>
            <a:off x="1079510" y="4769810"/>
            <a:ext cx="4457690" cy="1332000"/>
          </a:xfrm>
        </p:spPr>
        <p:txBody>
          <a:bodyPr vert="horz" lIns="91440" tIns="45720" rIns="91440" bIns="45720" rtlCol="0" anchor="ctr" anchorCtr="0">
            <a:normAutofit/>
          </a:bodyPr>
          <a:lstStyle/>
          <a:p>
            <a:pPr algn="ctr"/>
            <a:r>
              <a:rPr lang="en-US" sz="4800">
                <a:solidFill>
                  <a:srgbClr val="FFFFFF"/>
                </a:solidFill>
              </a:rPr>
              <a:t>Relevance Score</a:t>
            </a:r>
          </a:p>
        </p:txBody>
      </p:sp>
      <p:cxnSp>
        <p:nvCxnSpPr>
          <p:cNvPr id="32" name="Straight Connector 31">
            <a:extLst>
              <a:ext uri="{FF2B5EF4-FFF2-40B4-BE49-F238E27FC236}">
                <a16:creationId xmlns:a16="http://schemas.microsoft.com/office/drawing/2014/main" id="{6C14D892-36B8-4065-9158-50C22E1E69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5400000">
            <a:off x="5826000" y="5435810"/>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34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3AEDB1A-B100-7724-BA00-27EA1B56822D}"/>
              </a:ext>
            </a:extLst>
          </p:cNvPr>
          <p:cNvSpPr>
            <a:spLocks noGrp="1"/>
          </p:cNvSpPr>
          <p:nvPr>
            <p:ph type="title"/>
          </p:nvPr>
        </p:nvSpPr>
        <p:spPr>
          <a:xfrm>
            <a:off x="539750" y="536575"/>
            <a:ext cx="3892550" cy="1453003"/>
          </a:xfrm>
        </p:spPr>
        <p:txBody>
          <a:bodyPr wrap="square" anchor="b">
            <a:normAutofit/>
          </a:bodyPr>
          <a:lstStyle/>
          <a:p>
            <a:pPr algn="ctr"/>
            <a:r>
              <a:rPr lang="nl-BE" dirty="0"/>
              <a:t>Ad Placement </a:t>
            </a:r>
            <a:r>
              <a:rPr lang="nl-BE" dirty="0" err="1"/>
              <a:t>Algorithm</a:t>
            </a:r>
            <a:endParaRPr lang="nl-BE"/>
          </a:p>
        </p:txBody>
      </p:sp>
      <p:cxnSp>
        <p:nvCxnSpPr>
          <p:cNvPr id="11" name="Straight Connector 10">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87B7A42D-BBB7-F381-98C5-6576015E1971}"/>
              </a:ext>
            </a:extLst>
          </p:cNvPr>
          <p:cNvSpPr>
            <a:spLocks noGrp="1"/>
          </p:cNvSpPr>
          <p:nvPr>
            <p:ph idx="1"/>
          </p:nvPr>
        </p:nvSpPr>
        <p:spPr>
          <a:xfrm>
            <a:off x="990000" y="2877018"/>
            <a:ext cx="3442300" cy="2901482"/>
          </a:xfrm>
        </p:spPr>
        <p:txBody>
          <a:bodyPr>
            <a:normAutofit/>
          </a:bodyPr>
          <a:lstStyle/>
          <a:p>
            <a:pPr marL="0" indent="0">
              <a:lnSpc>
                <a:spcPct val="140000"/>
              </a:lnSpc>
              <a:buNone/>
            </a:pPr>
            <a:r>
              <a:rPr lang="nl-BE" dirty="0"/>
              <a:t>Ad placement </a:t>
            </a:r>
            <a:r>
              <a:rPr lang="nl-BE" dirty="0" err="1"/>
              <a:t>depends</a:t>
            </a:r>
            <a:r>
              <a:rPr lang="nl-BE" dirty="0"/>
              <a:t> on target </a:t>
            </a:r>
            <a:r>
              <a:rPr lang="nl-BE" dirty="0" err="1"/>
              <a:t>demographic</a:t>
            </a:r>
            <a:r>
              <a:rPr lang="nl-BE" dirty="0"/>
              <a:t> info</a:t>
            </a:r>
          </a:p>
        </p:txBody>
      </p:sp>
      <p:pic>
        <p:nvPicPr>
          <p:cNvPr id="5" name="Picture 4" descr="Person watching empty phone">
            <a:extLst>
              <a:ext uri="{FF2B5EF4-FFF2-40B4-BE49-F238E27FC236}">
                <a16:creationId xmlns:a16="http://schemas.microsoft.com/office/drawing/2014/main" id="{C6C268A3-0084-3532-D86E-7F451DE758A5}"/>
              </a:ext>
            </a:extLst>
          </p:cNvPr>
          <p:cNvPicPr>
            <a:picLocks noChangeAspect="1"/>
          </p:cNvPicPr>
          <p:nvPr/>
        </p:nvPicPr>
        <p:blipFill rotWithShape="1">
          <a:blip r:embed="rId3"/>
          <a:srcRect l="29805" r="-1" b="-1"/>
          <a:stretch/>
        </p:blipFill>
        <p:spPr>
          <a:xfrm>
            <a:off x="4979987" y="10"/>
            <a:ext cx="7212013" cy="6857990"/>
          </a:xfrm>
          <a:prstGeom prst="rect">
            <a:avLst/>
          </a:prstGeom>
        </p:spPr>
      </p:pic>
    </p:spTree>
    <p:extLst>
      <p:ext uri="{BB962C8B-B14F-4D97-AF65-F5344CB8AC3E}">
        <p14:creationId xmlns:p14="http://schemas.microsoft.com/office/powerpoint/2010/main" val="7769808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476D31F-2BFB-B63C-AE8B-36A2B3E0119A}"/>
              </a:ext>
            </a:extLst>
          </p:cNvPr>
          <p:cNvSpPr>
            <a:spLocks noGrp="1"/>
          </p:cNvSpPr>
          <p:nvPr>
            <p:ph type="title"/>
          </p:nvPr>
        </p:nvSpPr>
        <p:spPr>
          <a:xfrm>
            <a:off x="4868987" y="395288"/>
            <a:ext cx="6317998" cy="1120439"/>
          </a:xfrm>
        </p:spPr>
        <p:txBody>
          <a:bodyPr wrap="square" anchor="b">
            <a:normAutofit/>
          </a:bodyPr>
          <a:lstStyle/>
          <a:p>
            <a:pPr algn="ctr"/>
            <a:r>
              <a:rPr lang="nl-BE" dirty="0"/>
              <a:t>Ad </a:t>
            </a:r>
            <a:r>
              <a:rPr lang="nl-BE" dirty="0" err="1"/>
              <a:t>Frequency</a:t>
            </a:r>
            <a:r>
              <a:rPr lang="nl-BE" dirty="0"/>
              <a:t> </a:t>
            </a:r>
            <a:r>
              <a:rPr lang="nl-BE" dirty="0" err="1"/>
              <a:t>and</a:t>
            </a:r>
            <a:r>
              <a:rPr lang="nl-BE" dirty="0"/>
              <a:t> </a:t>
            </a:r>
            <a:r>
              <a:rPr lang="nl-BE" dirty="0" err="1"/>
              <a:t>Rotation</a:t>
            </a:r>
            <a:endParaRPr lang="nl-BE"/>
          </a:p>
        </p:txBody>
      </p:sp>
      <p:pic>
        <p:nvPicPr>
          <p:cNvPr id="5" name="Picture 4" descr="Graph on document with pen">
            <a:extLst>
              <a:ext uri="{FF2B5EF4-FFF2-40B4-BE49-F238E27FC236}">
                <a16:creationId xmlns:a16="http://schemas.microsoft.com/office/drawing/2014/main" id="{A980FA06-0027-38CB-6179-8480A1D630D8}"/>
              </a:ext>
            </a:extLst>
          </p:cNvPr>
          <p:cNvPicPr>
            <a:picLocks noChangeAspect="1"/>
          </p:cNvPicPr>
          <p:nvPr/>
        </p:nvPicPr>
        <p:blipFill rotWithShape="1">
          <a:blip r:embed="rId3"/>
          <a:srcRect l="38057" r="24334" b="-1"/>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F8D950E1-6E5E-7916-61B2-47EECC5C87D7}"/>
              </a:ext>
            </a:extLst>
          </p:cNvPr>
          <p:cNvSpPr>
            <a:spLocks noGrp="1"/>
          </p:cNvSpPr>
          <p:nvPr>
            <p:ph idx="1"/>
          </p:nvPr>
        </p:nvSpPr>
        <p:spPr>
          <a:xfrm>
            <a:off x="4868986" y="2413468"/>
            <a:ext cx="6318000" cy="3365032"/>
          </a:xfrm>
        </p:spPr>
        <p:txBody>
          <a:bodyPr>
            <a:normAutofit/>
          </a:bodyPr>
          <a:lstStyle/>
          <a:p>
            <a:r>
              <a:rPr lang="nl-BE" dirty="0" err="1"/>
              <a:t>Not</a:t>
            </a:r>
            <a:r>
              <a:rPr lang="nl-BE" dirty="0"/>
              <a:t> </a:t>
            </a:r>
            <a:r>
              <a:rPr lang="nl-BE" dirty="0" err="1"/>
              <a:t>overwhelmingly</a:t>
            </a:r>
            <a:endParaRPr lang="nl-BE" dirty="0"/>
          </a:p>
          <a:p>
            <a:r>
              <a:rPr lang="nl-BE" dirty="0"/>
              <a:t>Minimum </a:t>
            </a:r>
            <a:r>
              <a:rPr lang="nl-BE" dirty="0" err="1"/>
              <a:t>rotation</a:t>
            </a:r>
            <a:endParaRPr lang="nl-BE" dirty="0"/>
          </a:p>
          <a:p>
            <a:r>
              <a:rPr lang="nl-BE" dirty="0"/>
              <a:t>Different types of </a:t>
            </a:r>
            <a:r>
              <a:rPr lang="nl-BE" dirty="0" err="1"/>
              <a:t>ads</a:t>
            </a:r>
            <a:endParaRPr lang="nl-BE" dirty="0"/>
          </a:p>
        </p:txBody>
      </p:sp>
    </p:spTree>
    <p:extLst>
      <p:ext uri="{BB962C8B-B14F-4D97-AF65-F5344CB8AC3E}">
        <p14:creationId xmlns:p14="http://schemas.microsoft.com/office/powerpoint/2010/main" val="9607129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279C8A1-C4E4-4DE9-934E-91221AC993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1F78D3F-B3E4-AA4A-C9FC-1F11A72ED2B2}"/>
              </a:ext>
            </a:extLst>
          </p:cNvPr>
          <p:cNvSpPr>
            <a:spLocks noGrp="1"/>
          </p:cNvSpPr>
          <p:nvPr>
            <p:ph type="title"/>
          </p:nvPr>
        </p:nvSpPr>
        <p:spPr>
          <a:xfrm>
            <a:off x="4868987" y="395288"/>
            <a:ext cx="6317998" cy="1120439"/>
          </a:xfrm>
        </p:spPr>
        <p:txBody>
          <a:bodyPr wrap="square" anchor="b">
            <a:normAutofit/>
          </a:bodyPr>
          <a:lstStyle/>
          <a:p>
            <a:pPr algn="ctr"/>
            <a:r>
              <a:rPr lang="nl-BE" dirty="0"/>
              <a:t>Learning </a:t>
            </a:r>
            <a:r>
              <a:rPr lang="nl-BE" dirty="0" err="1"/>
              <a:t>Phase</a:t>
            </a:r>
            <a:endParaRPr lang="nl-BE"/>
          </a:p>
        </p:txBody>
      </p:sp>
      <p:pic>
        <p:nvPicPr>
          <p:cNvPr id="5" name="Picture 4" descr="Light bulb on yellow background with sketched light beams and cord">
            <a:extLst>
              <a:ext uri="{FF2B5EF4-FFF2-40B4-BE49-F238E27FC236}">
                <a16:creationId xmlns:a16="http://schemas.microsoft.com/office/drawing/2014/main" id="{6314CF2C-E145-9A61-9C7C-195941BD81A6}"/>
              </a:ext>
            </a:extLst>
          </p:cNvPr>
          <p:cNvPicPr>
            <a:picLocks noChangeAspect="1"/>
          </p:cNvPicPr>
          <p:nvPr/>
        </p:nvPicPr>
        <p:blipFill rotWithShape="1">
          <a:blip r:embed="rId3"/>
          <a:srcRect l="54804" r="10546"/>
          <a:stretch/>
        </p:blipFill>
        <p:spPr>
          <a:xfrm>
            <a:off x="20" y="10"/>
            <a:ext cx="3863955" cy="6857989"/>
          </a:xfrm>
          <a:prstGeom prst="rect">
            <a:avLst/>
          </a:prstGeom>
        </p:spPr>
      </p:pic>
      <p:cxnSp>
        <p:nvCxnSpPr>
          <p:cNvPr id="11" name="Straight Connector 10">
            <a:extLst>
              <a:ext uri="{FF2B5EF4-FFF2-40B4-BE49-F238E27FC236}">
                <a16:creationId xmlns:a16="http://schemas.microsoft.com/office/drawing/2014/main" id="{26C7ED5D-77C4-4564-8B1A-E55609CF44C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757986" y="196459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4784A3DC-7D19-A742-03FE-F64621B5A398}"/>
              </a:ext>
            </a:extLst>
          </p:cNvPr>
          <p:cNvSpPr>
            <a:spLocks noGrp="1"/>
          </p:cNvSpPr>
          <p:nvPr>
            <p:ph idx="1"/>
          </p:nvPr>
        </p:nvSpPr>
        <p:spPr>
          <a:xfrm>
            <a:off x="4868986" y="2413468"/>
            <a:ext cx="6318000" cy="3365032"/>
          </a:xfrm>
        </p:spPr>
        <p:txBody>
          <a:bodyPr>
            <a:normAutofit/>
          </a:bodyPr>
          <a:lstStyle/>
          <a:p>
            <a:r>
              <a:rPr lang="nl-BE" dirty="0" err="1"/>
              <a:t>Testing</a:t>
            </a:r>
            <a:r>
              <a:rPr lang="nl-BE" dirty="0"/>
              <a:t> on data </a:t>
            </a:r>
            <a:r>
              <a:rPr lang="nl-BE" dirty="0" err="1"/>
              <a:t>folds</a:t>
            </a:r>
            <a:endParaRPr lang="nl-BE" dirty="0"/>
          </a:p>
          <a:p>
            <a:r>
              <a:rPr lang="nl-BE" dirty="0" err="1"/>
              <a:t>Helps</a:t>
            </a:r>
            <a:r>
              <a:rPr lang="nl-BE" dirty="0"/>
              <a:t> </a:t>
            </a:r>
            <a:r>
              <a:rPr lang="nl-BE" dirty="0" err="1"/>
              <a:t>optimize</a:t>
            </a:r>
            <a:r>
              <a:rPr lang="nl-BE" dirty="0"/>
              <a:t> </a:t>
            </a:r>
            <a:r>
              <a:rPr lang="nl-BE" dirty="0" err="1"/>
              <a:t>the</a:t>
            </a:r>
            <a:r>
              <a:rPr lang="nl-BE" dirty="0"/>
              <a:t> delivery over time</a:t>
            </a:r>
          </a:p>
        </p:txBody>
      </p:sp>
    </p:spTree>
    <p:extLst>
      <p:ext uri="{BB962C8B-B14F-4D97-AF65-F5344CB8AC3E}">
        <p14:creationId xmlns:p14="http://schemas.microsoft.com/office/powerpoint/2010/main" val="24936180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1AEB7F98-32EC-40D3-89EE-C843302316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9314E4D-D1EF-6D83-A634-B5D9275C9C7A}"/>
              </a:ext>
            </a:extLst>
          </p:cNvPr>
          <p:cNvSpPr>
            <a:spLocks noGrp="1"/>
          </p:cNvSpPr>
          <p:nvPr>
            <p:ph type="title"/>
          </p:nvPr>
        </p:nvSpPr>
        <p:spPr>
          <a:xfrm>
            <a:off x="539750" y="536575"/>
            <a:ext cx="3892550" cy="1453003"/>
          </a:xfrm>
        </p:spPr>
        <p:txBody>
          <a:bodyPr wrap="square" anchor="b">
            <a:normAutofit/>
          </a:bodyPr>
          <a:lstStyle/>
          <a:p>
            <a:pPr algn="ctr"/>
            <a:r>
              <a:rPr lang="nl-BE"/>
              <a:t>Lookalike Audiences</a:t>
            </a:r>
          </a:p>
        </p:txBody>
      </p:sp>
      <p:cxnSp>
        <p:nvCxnSpPr>
          <p:cNvPr id="14" name="Straight Connector 10">
            <a:extLst>
              <a:ext uri="{FF2B5EF4-FFF2-40B4-BE49-F238E27FC236}">
                <a16:creationId xmlns:a16="http://schemas.microsoft.com/office/drawing/2014/main" id="{79A23555-9837-466D-9123-97B89F6CA1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216025" y="2428148"/>
            <a:ext cx="54000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3" name="Tijdelijke aanduiding voor inhoud 2">
            <a:extLst>
              <a:ext uri="{FF2B5EF4-FFF2-40B4-BE49-F238E27FC236}">
                <a16:creationId xmlns:a16="http://schemas.microsoft.com/office/drawing/2014/main" id="{0986DA76-FCE7-A4F2-F9AA-5905784AFD52}"/>
              </a:ext>
            </a:extLst>
          </p:cNvPr>
          <p:cNvSpPr>
            <a:spLocks noGrp="1"/>
          </p:cNvSpPr>
          <p:nvPr>
            <p:ph idx="1"/>
          </p:nvPr>
        </p:nvSpPr>
        <p:spPr>
          <a:xfrm>
            <a:off x="990000" y="2877018"/>
            <a:ext cx="2970000" cy="2901482"/>
          </a:xfrm>
        </p:spPr>
        <p:txBody>
          <a:bodyPr>
            <a:normAutofit/>
          </a:bodyPr>
          <a:lstStyle/>
          <a:p>
            <a:pPr>
              <a:lnSpc>
                <a:spcPct val="140000"/>
              </a:lnSpc>
            </a:pPr>
            <a:r>
              <a:rPr lang="nl-BE" sz="1600" dirty="0" err="1"/>
              <a:t>Generalisation</a:t>
            </a:r>
            <a:r>
              <a:rPr lang="nl-BE" sz="1600" dirty="0"/>
              <a:t> </a:t>
            </a:r>
            <a:r>
              <a:rPr lang="nl-BE" sz="1600" dirty="0" err="1"/>
              <a:t>using</a:t>
            </a:r>
            <a:r>
              <a:rPr lang="nl-BE" sz="1600" dirty="0"/>
              <a:t> “lookalike </a:t>
            </a:r>
            <a:r>
              <a:rPr lang="nl-BE" sz="1600" dirty="0" err="1"/>
              <a:t>audiences</a:t>
            </a:r>
            <a:r>
              <a:rPr lang="nl-BE" sz="1600" dirty="0"/>
              <a:t>”</a:t>
            </a:r>
          </a:p>
          <a:p>
            <a:pPr>
              <a:lnSpc>
                <a:spcPct val="140000"/>
              </a:lnSpc>
            </a:pPr>
            <a:r>
              <a:rPr lang="nl-BE" sz="1600" dirty="0" err="1"/>
              <a:t>Allows</a:t>
            </a:r>
            <a:r>
              <a:rPr lang="nl-BE" sz="1600" dirty="0"/>
              <a:t> </a:t>
            </a:r>
            <a:r>
              <a:rPr lang="nl-BE" sz="1600" dirty="0" err="1"/>
              <a:t>people</a:t>
            </a:r>
            <a:r>
              <a:rPr lang="nl-BE" sz="1600" dirty="0"/>
              <a:t> </a:t>
            </a:r>
            <a:r>
              <a:rPr lang="nl-BE" sz="1600" dirty="0" err="1"/>
              <a:t>to</a:t>
            </a:r>
            <a:r>
              <a:rPr lang="nl-BE" sz="1600" dirty="0"/>
              <a:t> meet </a:t>
            </a:r>
            <a:r>
              <a:rPr lang="nl-BE" sz="1600" dirty="0" err="1"/>
              <a:t>people</a:t>
            </a:r>
            <a:r>
              <a:rPr lang="nl-BE" sz="1600" dirty="0"/>
              <a:t> </a:t>
            </a:r>
            <a:r>
              <a:rPr lang="nl-BE" sz="1600" dirty="0" err="1"/>
              <a:t>who</a:t>
            </a:r>
            <a:r>
              <a:rPr lang="nl-BE" sz="1600" dirty="0"/>
              <a:t> share </a:t>
            </a:r>
            <a:r>
              <a:rPr lang="nl-BE" sz="1600" dirty="0" err="1"/>
              <a:t>the</a:t>
            </a:r>
            <a:r>
              <a:rPr lang="nl-BE" sz="1600" dirty="0"/>
              <a:t> </a:t>
            </a:r>
            <a:r>
              <a:rPr lang="nl-BE" sz="1600" dirty="0" err="1"/>
              <a:t>same</a:t>
            </a:r>
            <a:r>
              <a:rPr lang="nl-BE" sz="1600" dirty="0"/>
              <a:t> </a:t>
            </a:r>
            <a:r>
              <a:rPr lang="nl-BE" sz="1600" dirty="0" err="1"/>
              <a:t>inter</a:t>
            </a:r>
            <a:endParaRPr lang="nl-BE" sz="1600" dirty="0"/>
          </a:p>
        </p:txBody>
      </p:sp>
      <p:pic>
        <p:nvPicPr>
          <p:cNvPr id="15" name="Picture 4" descr="Illustration of people on a blockchain">
            <a:extLst>
              <a:ext uri="{FF2B5EF4-FFF2-40B4-BE49-F238E27FC236}">
                <a16:creationId xmlns:a16="http://schemas.microsoft.com/office/drawing/2014/main" id="{24CDE2DC-3443-4B95-BABA-A97CD4D806D9}"/>
              </a:ext>
            </a:extLst>
          </p:cNvPr>
          <p:cNvPicPr>
            <a:picLocks noChangeAspect="1"/>
          </p:cNvPicPr>
          <p:nvPr/>
        </p:nvPicPr>
        <p:blipFill rotWithShape="1">
          <a:blip r:embed="rId3"/>
          <a:srcRect l="14655" r="18567"/>
          <a:stretch/>
        </p:blipFill>
        <p:spPr>
          <a:xfrm>
            <a:off x="4979987" y="10"/>
            <a:ext cx="7212013" cy="6857990"/>
          </a:xfrm>
          <a:prstGeom prst="rect">
            <a:avLst/>
          </a:prstGeom>
        </p:spPr>
      </p:pic>
    </p:spTree>
    <p:extLst>
      <p:ext uri="{BB962C8B-B14F-4D97-AF65-F5344CB8AC3E}">
        <p14:creationId xmlns:p14="http://schemas.microsoft.com/office/powerpoint/2010/main" val="3443422715"/>
      </p:ext>
    </p:extLst>
  </p:cSld>
  <p:clrMapOvr>
    <a:masterClrMapping/>
  </p:clrMapOvr>
</p:sld>
</file>

<file path=ppt/theme/theme1.xml><?xml version="1.0" encoding="utf-8"?>
<a:theme xmlns:a="http://schemas.openxmlformats.org/drawingml/2006/main" name="Frosty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Frosted Leaf">
      <a:majorFont>
        <a:latin typeface="Goudy Old Style"/>
        <a:ea typeface=""/>
        <a:cs typeface=""/>
      </a:majorFont>
      <a:minorFont>
        <a:latin typeface="Avenir Next LT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rostyVTI" id="{DD283BC3-E0B6-4E4B-91CF-F0F54D51BB21}" vid="{3EE220F7-F497-4893-BE1F-7BB1D607421B}"/>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26</TotalTime>
  <Words>643</Words>
  <Application>Microsoft Office PowerPoint</Application>
  <PresentationFormat>Breedbeeld</PresentationFormat>
  <Paragraphs>74</Paragraphs>
  <Slides>12</Slides>
  <Notes>11</Notes>
  <HiddenSlides>0</HiddenSlides>
  <MMClips>0</MMClips>
  <ScaleCrop>false</ScaleCrop>
  <HeadingPairs>
    <vt:vector size="6" baseType="variant">
      <vt:variant>
        <vt:lpstr>Gebruikte lettertypen</vt:lpstr>
      </vt:variant>
      <vt:variant>
        <vt:i4>6</vt:i4>
      </vt:variant>
      <vt:variant>
        <vt:lpstr>Thema</vt:lpstr>
      </vt:variant>
      <vt:variant>
        <vt:i4>1</vt:i4>
      </vt:variant>
      <vt:variant>
        <vt:lpstr>Diatitels</vt:lpstr>
      </vt:variant>
      <vt:variant>
        <vt:i4>12</vt:i4>
      </vt:variant>
    </vt:vector>
  </HeadingPairs>
  <TitlesOfParts>
    <vt:vector size="19" baseType="lpstr">
      <vt:lpstr>Arial</vt:lpstr>
      <vt:lpstr>Avenir Next LT Pro</vt:lpstr>
      <vt:lpstr>Calibri</vt:lpstr>
      <vt:lpstr>Goudy Old Style</vt:lpstr>
      <vt:lpstr>Söhne</vt:lpstr>
      <vt:lpstr>Wingdings</vt:lpstr>
      <vt:lpstr>FrostyVTI</vt:lpstr>
      <vt:lpstr>Facebook Ad Targeting</vt:lpstr>
      <vt:lpstr>Data Collection</vt:lpstr>
      <vt:lpstr>Ad Targeting Options</vt:lpstr>
      <vt:lpstr>Auction-based System</vt:lpstr>
      <vt:lpstr>Relevance Score</vt:lpstr>
      <vt:lpstr>Ad Placement Algorithm</vt:lpstr>
      <vt:lpstr>Ad Frequency and Rotation</vt:lpstr>
      <vt:lpstr>Learning Phase</vt:lpstr>
      <vt:lpstr>Lookalike Audiences</vt:lpstr>
      <vt:lpstr>Retargeting</vt:lpstr>
      <vt:lpstr>Ad Feedback and Reporting</vt:lpstr>
      <vt:lpstr>Challenges / Goals for FB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Facebook Ad Targeting</dc:title>
  <dc:creator>Hadi Toamah</dc:creator>
  <cp:lastModifiedBy>Hadi Toamah</cp:lastModifiedBy>
  <cp:revision>11</cp:revision>
  <dcterms:created xsi:type="dcterms:W3CDTF">2023-09-29T10:46:57Z</dcterms:created>
  <dcterms:modified xsi:type="dcterms:W3CDTF">2023-09-29T11:53:54Z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337be75-dfbb-4261-9834-ac247c7dde13_Enabled">
    <vt:lpwstr>true</vt:lpwstr>
  </property>
  <property fmtid="{D5CDD505-2E9C-101B-9397-08002B2CF9AE}" pid="3" name="MSIP_Label_c337be75-dfbb-4261-9834-ac247c7dde13_SetDate">
    <vt:lpwstr>2023-09-29T11:27:48Z</vt:lpwstr>
  </property>
  <property fmtid="{D5CDD505-2E9C-101B-9397-08002B2CF9AE}" pid="4" name="MSIP_Label_c337be75-dfbb-4261-9834-ac247c7dde13_Method">
    <vt:lpwstr>Standard</vt:lpwstr>
  </property>
  <property fmtid="{D5CDD505-2E9C-101B-9397-08002B2CF9AE}" pid="5" name="MSIP_Label_c337be75-dfbb-4261-9834-ac247c7dde13_Name">
    <vt:lpwstr>Algemeen</vt:lpwstr>
  </property>
  <property fmtid="{D5CDD505-2E9C-101B-9397-08002B2CF9AE}" pid="6" name="MSIP_Label_c337be75-dfbb-4261-9834-ac247c7dde13_SiteId">
    <vt:lpwstr>77d33cc5-c9b4-4766-95c7-ed5b515e1cce</vt:lpwstr>
  </property>
  <property fmtid="{D5CDD505-2E9C-101B-9397-08002B2CF9AE}" pid="7" name="MSIP_Label_c337be75-dfbb-4261-9834-ac247c7dde13_ActionId">
    <vt:lpwstr>726de360-e8a6-4081-9594-6181df89957c</vt:lpwstr>
  </property>
  <property fmtid="{D5CDD505-2E9C-101B-9397-08002B2CF9AE}" pid="8" name="MSIP_Label_c337be75-dfbb-4261-9834-ac247c7dde13_ContentBits">
    <vt:lpwstr>0</vt:lpwstr>
  </property>
</Properties>
</file>