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J8m3HnHwcI9a5Te303iA6Kslv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729916" y="1139975"/>
            <a:ext cx="10732168" cy="2879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s-E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VALOR DIFERENCIADOR EN LOS PROCESOS DE INVESTIGACIÓN A TRAVÉS DE HERRAMIENTAS TECNOLÓGICAS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/>
          <p:nvPr/>
        </p:nvSpPr>
        <p:spPr>
          <a:xfrm>
            <a:off x="416141" y="184914"/>
            <a:ext cx="912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 e información que pueden utilizarse</a:t>
            </a:r>
            <a:endParaRPr/>
          </a:p>
        </p:txBody>
      </p:sp>
      <p:pic>
        <p:nvPicPr>
          <p:cNvPr id="141" name="Google Shape;14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2409"/>
            <a:ext cx="11887199" cy="423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416141" y="184914"/>
            <a:ext cx="912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 esperado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150" y="1103450"/>
            <a:ext cx="8635475" cy="51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>
            <a:off x="416141" y="184914"/>
            <a:ext cx="912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 de ejemplo</a:t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175" y="1086625"/>
            <a:ext cx="7501825" cy="51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416141" y="184914"/>
            <a:ext cx="86841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Valor diferencial de las herramientas tecnológicas en los procesos de investigación</a:t>
            </a:r>
            <a:endParaRPr/>
          </a:p>
        </p:txBody>
      </p:sp>
      <p:pic>
        <p:nvPicPr>
          <p:cNvPr id="90" name="Google Shape;9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350" y="1245925"/>
            <a:ext cx="6788050" cy="43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75" y="1125300"/>
            <a:ext cx="4723075" cy="488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416141" y="184914"/>
            <a:ext cx="86841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¿Investigar? 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200" y="1123200"/>
            <a:ext cx="8341550" cy="50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416141" y="184914"/>
            <a:ext cx="86841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Enfoques tecnológicos que están impulsando esta transformación son: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100" y="1160000"/>
            <a:ext cx="7921700" cy="491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416141" y="184914"/>
            <a:ext cx="86841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Tecnologías Cloud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401" y="1169850"/>
            <a:ext cx="7377649" cy="490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75" y="1535137"/>
            <a:ext cx="4313600" cy="4446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416141" y="184914"/>
            <a:ext cx="86841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Ciencia de datos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150" y="1055400"/>
            <a:ext cx="8215601" cy="52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416141" y="184914"/>
            <a:ext cx="86841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Inteligencia artificial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950" y="1076200"/>
            <a:ext cx="8177975" cy="506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416141" y="184914"/>
            <a:ext cx="86841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450" y="1144100"/>
            <a:ext cx="10301000" cy="48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1752300" y="1657125"/>
            <a:ext cx="90834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s-ES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Contexto: La analítica de datos puede ser utilizada para analizar los resultados de las notas de los estudiantes de la materia </a:t>
            </a:r>
            <a:r>
              <a:rPr b="1" i="1" lang="es-ES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Estructuración de proyectos de Investigación en los últimos 3 años</a:t>
            </a:r>
            <a:r>
              <a:rPr b="0" i="0" lang="es-ES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Esto puede ayudar a los profesores a identificar tendencias y patrones en el desempeño de los estudiantes, lo que les permite tomar decisiones informadas sobre cómo mejorar el programa.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416141" y="184914"/>
            <a:ext cx="86841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Enfoque para recabar información</a:t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975" y="1062900"/>
            <a:ext cx="8254776" cy="50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2023-03-09T20:24:37Z</dcterms:created>
  <dc:creator>ANDRES  CUENCA TAMAYO</dc:creator>
</cp:coreProperties>
</file>