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68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6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2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9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09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33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76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33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B8A4-3820-4090-A012-99FA2F5FCDA6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5CD2-DB1B-4661-8C9F-FEAB4FAAE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67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33340" y="1184857"/>
            <a:ext cx="102515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DOMESTICA DE LOS CUIDADOS DE ENFERMERIA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TIEMPOS REMOTOS DE LOS CUIDADOS DE ENFERMERIA EN LA ETAPA HISTORICA DE GRECIA ANTIGUA</a:t>
            </a:r>
          </a:p>
          <a:p>
            <a:pPr algn="ctr"/>
            <a:endParaRPr lang="es-MX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L.E.ERIKA HERNANDEZ RANGEL</a:t>
            </a:r>
            <a:endParaRPr lang="es-MX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4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5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2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0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7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8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63651" y="2240924"/>
            <a:ext cx="6825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MX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8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2708" y="478302"/>
            <a:ext cx="103960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*INVESTIGAR 5 REMEDIOS CACEROS QUE  EN  LOS AÑOS PASADOS SE PRACTICABA Y SE SIGUEN REALIZANDO EN LA ACTUALIDAD.</a:t>
            </a:r>
          </a:p>
          <a:p>
            <a:endParaRPr lang="es-MX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LA PLANTA O REMEDIO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 SE APLICA (LO QUE CURA)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DE PREPARAR.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DOSIS DEL TRATAMIENTO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4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0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8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3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00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Office PowerPoint</Application>
  <PresentationFormat>Panorámica</PresentationFormat>
  <Paragraphs>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Lupita Hernández</dc:creator>
  <cp:lastModifiedBy>Lupita Hernández</cp:lastModifiedBy>
  <cp:revision>5</cp:revision>
  <dcterms:created xsi:type="dcterms:W3CDTF">2020-01-16T19:45:13Z</dcterms:created>
  <dcterms:modified xsi:type="dcterms:W3CDTF">2020-01-17T04:31:10Z</dcterms:modified>
</cp:coreProperties>
</file>