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76" r:id="rId5"/>
    <p:sldId id="278" r:id="rId6"/>
    <p:sldId id="280" r:id="rId7"/>
    <p:sldId id="270" r:id="rId8"/>
    <p:sldId id="283" r:id="rId9"/>
    <p:sldId id="299" r:id="rId10"/>
    <p:sldId id="282" r:id="rId11"/>
    <p:sldId id="285" r:id="rId12"/>
    <p:sldId id="288" r:id="rId13"/>
    <p:sldId id="286" r:id="rId14"/>
    <p:sldId id="287" r:id="rId15"/>
    <p:sldId id="289" r:id="rId16"/>
    <p:sldId id="290" r:id="rId17"/>
    <p:sldId id="291" r:id="rId18"/>
    <p:sldId id="292" r:id="rId19"/>
    <p:sldId id="271" r:id="rId20"/>
    <p:sldId id="293" r:id="rId21"/>
    <p:sldId id="295" r:id="rId22"/>
    <p:sldId id="296" r:id="rId23"/>
    <p:sldId id="297" r:id="rId24"/>
    <p:sldId id="298" r:id="rId25"/>
    <p:sldId id="263" r:id="rId26"/>
    <p:sldId id="272" r:id="rId27"/>
    <p:sldId id="302" r:id="rId28"/>
    <p:sldId id="304" r:id="rId29"/>
    <p:sldId id="303" r:id="rId30"/>
    <p:sldId id="305" r:id="rId31"/>
    <p:sldId id="311" r:id="rId32"/>
    <p:sldId id="312" r:id="rId33"/>
    <p:sldId id="306" r:id="rId34"/>
    <p:sldId id="313" r:id="rId35"/>
    <p:sldId id="314" r:id="rId36"/>
    <p:sldId id="307" r:id="rId37"/>
    <p:sldId id="315" r:id="rId38"/>
    <p:sldId id="308" r:id="rId39"/>
    <p:sldId id="316" r:id="rId40"/>
    <p:sldId id="318" r:id="rId41"/>
    <p:sldId id="309" r:id="rId42"/>
    <p:sldId id="319" r:id="rId43"/>
    <p:sldId id="320" r:id="rId44"/>
    <p:sldId id="310" r:id="rId45"/>
    <p:sldId id="300" r:id="rId46"/>
    <p:sldId id="323" r:id="rId47"/>
    <p:sldId id="321" r:id="rId48"/>
    <p:sldId id="324" r:id="rId49"/>
    <p:sldId id="325" r:id="rId50"/>
    <p:sldId id="326" r:id="rId51"/>
    <p:sldId id="32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A7F1F-F873-3AB5-BB4E-F50106CA5BF8}" v="9499" dt="2022-10-31T12:37:01.644"/>
    <p1510:client id="{42A36312-58BA-2047-74D1-46E9FEEDFC24}" v="250" dt="2022-10-30T11:16:30.735"/>
    <p1510:client id="{53885801-94DC-E2A2-6988-A3DBD267F716}" v="4" dt="2022-10-31T12:38:39.934"/>
    <p1510:client id="{AC3994EC-B365-6A4E-4F9E-72FEF58DD931}" v="411" dt="2022-11-01T05:05:44.837"/>
    <p1510:client id="{B4EDA8FA-51BD-45A5-A4D9-96B195D538E1}" v="31" dt="2022-10-26T09:42:42.706"/>
    <p1510:client id="{D62477F7-F782-096E-652C-9BB5B40186C7}" v="5" dt="2022-10-27T06:17:26.290"/>
    <p1510:client id="{F2F69107-15B5-6111-8B89-85073F8D7F10}" v="64" dt="2022-10-27T08:00:07.914"/>
    <p1510:client id="{FD1E5D5F-D5F8-D16B-4608-7F0467D2FCA8}" v="376" dt="2022-10-27T06:01:5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영헌" userId="S::yh.choe@barnstory.co.kr::916794ad-da63-4410-b920-fd617ba145bc" providerId="AD" clId="Web-{42A36312-58BA-2047-74D1-46E9FEEDFC24}"/>
    <pc:docChg chg="addSld delSld modSld sldOrd">
      <pc:chgData name="최영헌" userId="S::yh.choe@barnstory.co.kr::916794ad-da63-4410-b920-fd617ba145bc" providerId="AD" clId="Web-{42A36312-58BA-2047-74D1-46E9FEEDFC24}" dt="2022-10-30T11:16:30.735" v="219"/>
      <pc:docMkLst>
        <pc:docMk/>
      </pc:docMkLst>
      <pc:sldChg chg="modSp">
        <pc:chgData name="최영헌" userId="S::yh.choe@barnstory.co.kr::916794ad-da63-4410-b920-fd617ba145bc" providerId="AD" clId="Web-{42A36312-58BA-2047-74D1-46E9FEEDFC24}" dt="2022-10-30T11:14:05.336" v="180" actId="20577"/>
        <pc:sldMkLst>
          <pc:docMk/>
          <pc:sldMk cId="3569210928" sldId="256"/>
        </pc:sldMkLst>
        <pc:spChg chg="mod">
          <ac:chgData name="최영헌" userId="S::yh.choe@barnstory.co.kr::916794ad-da63-4410-b920-fd617ba145bc" providerId="AD" clId="Web-{42A36312-58BA-2047-74D1-46E9FEEDFC24}" dt="2022-10-30T11:13:57.945" v="17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최영헌" userId="S::yh.choe@barnstory.co.kr::916794ad-da63-4410-b920-fd617ba145bc" providerId="AD" clId="Web-{42A36312-58BA-2047-74D1-46E9FEEDFC24}" dt="2022-10-30T11:14:05.336" v="18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최영헌" userId="S::yh.choe@barnstory.co.kr::916794ad-da63-4410-b920-fd617ba145bc" providerId="AD" clId="Web-{42A36312-58BA-2047-74D1-46E9FEEDFC24}" dt="2022-10-30T11:13:33.944" v="170"/>
        <pc:sldMkLst>
          <pc:docMk/>
          <pc:sldMk cId="1123759173" sldId="257"/>
        </pc:sldMkLst>
        <pc:spChg chg="mod">
          <ac:chgData name="최영헌" userId="S::yh.choe@barnstory.co.kr::916794ad-da63-4410-b920-fd617ba145bc" providerId="AD" clId="Web-{42A36312-58BA-2047-74D1-46E9FEEDFC24}" dt="2022-10-30T11:13:26.099" v="168" actId="20577"/>
          <ac:spMkLst>
            <pc:docMk/>
            <pc:sldMk cId="1123759173" sldId="257"/>
            <ac:spMk id="2" creationId="{62369EE1-2FAF-D487-FFF0-46A2D10AAB33}"/>
          </ac:spMkLst>
        </pc:spChg>
        <pc:spChg chg="mod">
          <ac:chgData name="최영헌" userId="S::yh.choe@barnstory.co.kr::916794ad-da63-4410-b920-fd617ba145bc" providerId="AD" clId="Web-{42A36312-58BA-2047-74D1-46E9FEEDFC24}" dt="2022-10-30T11:13:33.944" v="170"/>
          <ac:spMkLst>
            <pc:docMk/>
            <pc:sldMk cId="1123759173" sldId="257"/>
            <ac:spMk id="3" creationId="{E4EBD996-721C-5BA0-C38E-383225A97A75}"/>
          </ac:spMkLst>
        </pc:spChg>
      </pc:sldChg>
      <pc:sldChg chg="modSp del">
        <pc:chgData name="최영헌" userId="S::yh.choe@barnstory.co.kr::916794ad-da63-4410-b920-fd617ba145bc" providerId="AD" clId="Web-{42A36312-58BA-2047-74D1-46E9FEEDFC24}" dt="2022-10-30T11:09:21.195" v="119"/>
        <pc:sldMkLst>
          <pc:docMk/>
          <pc:sldMk cId="3821963406" sldId="258"/>
        </pc:sldMkLst>
        <pc:spChg chg="mod">
          <ac:chgData name="최영헌" userId="S::yh.choe@barnstory.co.kr::916794ad-da63-4410-b920-fd617ba145bc" providerId="AD" clId="Web-{42A36312-58BA-2047-74D1-46E9FEEDFC24}" dt="2022-10-30T11:09:15.710" v="116" actId="20577"/>
          <ac:spMkLst>
            <pc:docMk/>
            <pc:sldMk cId="3821963406" sldId="258"/>
            <ac:spMk id="2" creationId="{83C40FE9-1EE9-E0EB-99D7-C290FB26DE01}"/>
          </ac:spMkLst>
        </pc:spChg>
      </pc:sldChg>
      <pc:sldChg chg="del">
        <pc:chgData name="최영헌" userId="S::yh.choe@barnstory.co.kr::916794ad-da63-4410-b920-fd617ba145bc" providerId="AD" clId="Web-{42A36312-58BA-2047-74D1-46E9FEEDFC24}" dt="2022-10-30T11:14:42.260" v="188"/>
        <pc:sldMkLst>
          <pc:docMk/>
          <pc:sldMk cId="3947005110" sldId="259"/>
        </pc:sldMkLst>
      </pc:sldChg>
      <pc:sldChg chg="modSp del">
        <pc:chgData name="최영헌" userId="S::yh.choe@barnstory.co.kr::916794ad-da63-4410-b920-fd617ba145bc" providerId="AD" clId="Web-{42A36312-58BA-2047-74D1-46E9FEEDFC24}" dt="2022-10-30T11:14:40.213" v="187"/>
        <pc:sldMkLst>
          <pc:docMk/>
          <pc:sldMk cId="890255337" sldId="260"/>
        </pc:sldMkLst>
        <pc:spChg chg="mod">
          <ac:chgData name="최영헌" userId="S::yh.choe@barnstory.co.kr::916794ad-da63-4410-b920-fd617ba145bc" providerId="AD" clId="Web-{42A36312-58BA-2047-74D1-46E9FEEDFC24}" dt="2022-10-30T11:09:26.976" v="121" actId="20577"/>
          <ac:spMkLst>
            <pc:docMk/>
            <pc:sldMk cId="890255337" sldId="260"/>
            <ac:spMk id="2" creationId="{D72EC92B-7E41-5E9A-D348-95C262948F6F}"/>
          </ac:spMkLst>
        </pc:spChg>
      </pc:sldChg>
      <pc:sldChg chg="del">
        <pc:chgData name="최영헌" userId="S::yh.choe@barnstory.co.kr::916794ad-da63-4410-b920-fd617ba145bc" providerId="AD" clId="Web-{42A36312-58BA-2047-74D1-46E9FEEDFC24}" dt="2022-10-30T10:59:48.705" v="0"/>
        <pc:sldMkLst>
          <pc:docMk/>
          <pc:sldMk cId="1974394670" sldId="261"/>
        </pc:sldMkLst>
      </pc:sldChg>
      <pc:sldChg chg="modSp">
        <pc:chgData name="최영헌" userId="S::yh.choe@barnstory.co.kr::916794ad-da63-4410-b920-fd617ba145bc" providerId="AD" clId="Web-{42A36312-58BA-2047-74D1-46E9FEEDFC24}" dt="2022-10-30T11:13:50.851" v="173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42A36312-58BA-2047-74D1-46E9FEEDFC24}" dt="2022-10-30T11:13:50.851" v="173" actId="20577"/>
          <ac:spMkLst>
            <pc:docMk/>
            <pc:sldMk cId="218178757" sldId="262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42A36312-58BA-2047-74D1-46E9FEEDFC24}" dt="2022-10-30T11:13:45.538" v="172"/>
          <ac:spMkLst>
            <pc:docMk/>
            <pc:sldMk cId="218178757" sldId="262"/>
            <ac:spMk id="3" creationId="{8FA7331B-9166-3C39-BE86-732130E54ACD}"/>
          </ac:spMkLst>
        </pc:spChg>
      </pc:sldChg>
      <pc:sldChg chg="modSp add replId">
        <pc:chgData name="최영헌" userId="S::yh.choe@barnstory.co.kr::916794ad-da63-4410-b920-fd617ba145bc" providerId="AD" clId="Web-{42A36312-58BA-2047-74D1-46E9FEEDFC24}" dt="2022-10-30T11:13:07.848" v="167" actId="20577"/>
        <pc:sldMkLst>
          <pc:docMk/>
          <pc:sldMk cId="786638886" sldId="263"/>
        </pc:sldMkLst>
        <pc:spChg chg="mod">
          <ac:chgData name="최영헌" userId="S::yh.choe@barnstory.co.kr::916794ad-da63-4410-b920-fd617ba145bc" providerId="AD" clId="Web-{42A36312-58BA-2047-74D1-46E9FEEDFC24}" dt="2022-10-30T11:13:07.848" v="167" actId="20577"/>
          <ac:spMkLst>
            <pc:docMk/>
            <pc:sldMk cId="786638886" sldId="263"/>
            <ac:spMk id="2" creationId="{62369EE1-2FAF-D487-FFF0-46A2D10AAB33}"/>
          </ac:spMkLst>
        </pc:spChg>
        <pc:spChg chg="mod">
          <ac:chgData name="최영헌" userId="S::yh.choe@barnstory.co.kr::916794ad-da63-4410-b920-fd617ba145bc" providerId="AD" clId="Web-{42A36312-58BA-2047-74D1-46E9FEEDFC24}" dt="2022-10-30T11:12:57.207" v="166"/>
          <ac:spMkLst>
            <pc:docMk/>
            <pc:sldMk cId="786638886" sldId="263"/>
            <ac:spMk id="3" creationId="{E4EBD996-721C-5BA0-C38E-383225A97A75}"/>
          </ac:spMkLst>
        </pc:spChg>
      </pc:sldChg>
      <pc:sldChg chg="modSp add del replId">
        <pc:chgData name="최영헌" userId="S::yh.choe@barnstory.co.kr::916794ad-da63-4410-b920-fd617ba145bc" providerId="AD" clId="Web-{42A36312-58BA-2047-74D1-46E9FEEDFC24}" dt="2022-10-30T11:05:47.539" v="63"/>
        <pc:sldMkLst>
          <pc:docMk/>
          <pc:sldMk cId="977704123" sldId="263"/>
        </pc:sldMkLst>
        <pc:spChg chg="mod">
          <ac:chgData name="최영헌" userId="S::yh.choe@barnstory.co.kr::916794ad-da63-4410-b920-fd617ba145bc" providerId="AD" clId="Web-{42A36312-58BA-2047-74D1-46E9FEEDFC24}" dt="2022-10-30T11:05:47.179" v="62" actId="20577"/>
          <ac:spMkLst>
            <pc:docMk/>
            <pc:sldMk cId="977704123" sldId="263"/>
            <ac:spMk id="2" creationId="{62369EE1-2FAF-D487-FFF0-46A2D10AAB33}"/>
          </ac:spMkLst>
        </pc:spChg>
      </pc:sldChg>
      <pc:sldChg chg="add del replId">
        <pc:chgData name="최영헌" userId="S::yh.choe@barnstory.co.kr::916794ad-da63-4410-b920-fd617ba145bc" providerId="AD" clId="Web-{42A36312-58BA-2047-74D1-46E9FEEDFC24}" dt="2022-10-30T11:09:03.146" v="110"/>
        <pc:sldMkLst>
          <pc:docMk/>
          <pc:sldMk cId="275850200" sldId="264"/>
        </pc:sldMkLst>
      </pc:sldChg>
      <pc:sldChg chg="modSp add del replId">
        <pc:chgData name="최영헌" userId="S::yh.choe@barnstory.co.kr::916794ad-da63-4410-b920-fd617ba145bc" providerId="AD" clId="Web-{42A36312-58BA-2047-74D1-46E9FEEDFC24}" dt="2022-10-30T11:14:21.353" v="181"/>
        <pc:sldMkLst>
          <pc:docMk/>
          <pc:sldMk cId="1514145204" sldId="264"/>
        </pc:sldMkLst>
        <pc:spChg chg="mod">
          <ac:chgData name="최영헌" userId="S::yh.choe@barnstory.co.kr::916794ad-da63-4410-b920-fd617ba145bc" providerId="AD" clId="Web-{42A36312-58BA-2047-74D1-46E9FEEDFC24}" dt="2022-10-30T11:09:32.695" v="123" actId="20577"/>
          <ac:spMkLst>
            <pc:docMk/>
            <pc:sldMk cId="1514145204" sldId="264"/>
            <ac:spMk id="2" creationId="{D72EC92B-7E41-5E9A-D348-95C262948F6F}"/>
          </ac:spMkLst>
        </pc:spChg>
      </pc:sldChg>
      <pc:sldChg chg="modSp add del replId">
        <pc:chgData name="최영헌" userId="S::yh.choe@barnstory.co.kr::916794ad-da63-4410-b920-fd617ba145bc" providerId="AD" clId="Web-{42A36312-58BA-2047-74D1-46E9FEEDFC24}" dt="2022-10-30T11:14:21.821" v="182"/>
        <pc:sldMkLst>
          <pc:docMk/>
          <pc:sldMk cId="3318233012" sldId="265"/>
        </pc:sldMkLst>
        <pc:spChg chg="mod">
          <ac:chgData name="최영헌" userId="S::yh.choe@barnstory.co.kr::916794ad-da63-4410-b920-fd617ba145bc" providerId="AD" clId="Web-{42A36312-58BA-2047-74D1-46E9FEEDFC24}" dt="2022-10-30T11:09:45.477" v="128"/>
          <ac:spMkLst>
            <pc:docMk/>
            <pc:sldMk cId="3318233012" sldId="265"/>
            <ac:spMk id="2" creationId="{D72EC92B-7E41-5E9A-D348-95C262948F6F}"/>
          </ac:spMkLst>
        </pc:spChg>
      </pc:sldChg>
      <pc:sldChg chg="add del replId">
        <pc:chgData name="최영헌" userId="S::yh.choe@barnstory.co.kr::916794ad-da63-4410-b920-fd617ba145bc" providerId="AD" clId="Web-{42A36312-58BA-2047-74D1-46E9FEEDFC24}" dt="2022-10-30T11:14:42.885" v="189"/>
        <pc:sldMkLst>
          <pc:docMk/>
          <pc:sldMk cId="3509403177" sldId="266"/>
        </pc:sldMkLst>
      </pc:sldChg>
      <pc:sldChg chg="add del replId">
        <pc:chgData name="최영헌" userId="S::yh.choe@barnstory.co.kr::916794ad-da63-4410-b920-fd617ba145bc" providerId="AD" clId="Web-{42A36312-58BA-2047-74D1-46E9FEEDFC24}" dt="2022-10-30T11:11:34.687" v="150"/>
        <pc:sldMkLst>
          <pc:docMk/>
          <pc:sldMk cId="3993358670" sldId="267"/>
        </pc:sldMkLst>
      </pc:sldChg>
      <pc:sldChg chg="add del ord replId">
        <pc:chgData name="최영헌" userId="S::yh.choe@barnstory.co.kr::916794ad-da63-4410-b920-fd617ba145bc" providerId="AD" clId="Web-{42A36312-58BA-2047-74D1-46E9FEEDFC24}" dt="2022-10-30T11:14:43.651" v="190"/>
        <pc:sldMkLst>
          <pc:docMk/>
          <pc:sldMk cId="1969401556" sldId="268"/>
        </pc:sldMkLst>
      </pc:sldChg>
      <pc:sldChg chg="modSp add ord replId">
        <pc:chgData name="최영헌" userId="S::yh.choe@barnstory.co.kr::916794ad-da63-4410-b920-fd617ba145bc" providerId="AD" clId="Web-{42A36312-58BA-2047-74D1-46E9FEEDFC24}" dt="2022-10-30T11:16:27.391" v="217" actId="20577"/>
        <pc:sldMkLst>
          <pc:docMk/>
          <pc:sldMk cId="2214738892" sldId="269"/>
        </pc:sldMkLst>
        <pc:spChg chg="mod">
          <ac:chgData name="최영헌" userId="S::yh.choe@barnstory.co.kr::916794ad-da63-4410-b920-fd617ba145bc" providerId="AD" clId="Web-{42A36312-58BA-2047-74D1-46E9FEEDFC24}" dt="2022-10-30T11:16:22.797" v="216" actId="20577"/>
          <ac:spMkLst>
            <pc:docMk/>
            <pc:sldMk cId="2214738892" sldId="269"/>
            <ac:spMk id="2" creationId="{62369EE1-2FAF-D487-FFF0-46A2D10AAB33}"/>
          </ac:spMkLst>
        </pc:spChg>
        <pc:spChg chg="mod">
          <ac:chgData name="최영헌" userId="S::yh.choe@barnstory.co.kr::916794ad-da63-4410-b920-fd617ba145bc" providerId="AD" clId="Web-{42A36312-58BA-2047-74D1-46E9FEEDFC24}" dt="2022-10-30T11:16:27.391" v="217" actId="20577"/>
          <ac:spMkLst>
            <pc:docMk/>
            <pc:sldMk cId="2214738892" sldId="269"/>
            <ac:spMk id="3" creationId="{E4EBD996-721C-5BA0-C38E-383225A97A75}"/>
          </ac:spMkLst>
        </pc:spChg>
      </pc:sldChg>
      <pc:sldChg chg="modSp add replId">
        <pc:chgData name="최영헌" userId="S::yh.choe@barnstory.co.kr::916794ad-da63-4410-b920-fd617ba145bc" providerId="AD" clId="Web-{42A36312-58BA-2047-74D1-46E9FEEDFC24}" dt="2022-10-30T11:15:18.450" v="204"/>
        <pc:sldMkLst>
          <pc:docMk/>
          <pc:sldMk cId="4008395695" sldId="270"/>
        </pc:sldMkLst>
        <pc:spChg chg="mod">
          <ac:chgData name="최영헌" userId="S::yh.choe@barnstory.co.kr::916794ad-da63-4410-b920-fd617ba145bc" providerId="AD" clId="Web-{42A36312-58BA-2047-74D1-46E9FEEDFC24}" dt="2022-10-30T11:15:18.450" v="204"/>
          <ac:spMkLst>
            <pc:docMk/>
            <pc:sldMk cId="4008395695" sldId="270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42A36312-58BA-2047-74D1-46E9FEEDFC24}" dt="2022-10-30T11:14:34.182" v="185" actId="20577"/>
          <ac:spMkLst>
            <pc:docMk/>
            <pc:sldMk cId="4008395695" sldId="270"/>
            <ac:spMk id="3" creationId="{8FA7331B-9166-3C39-BE86-732130E54ACD}"/>
          </ac:spMkLst>
        </pc:spChg>
      </pc:sldChg>
      <pc:sldChg chg="modSp add replId">
        <pc:chgData name="최영헌" userId="S::yh.choe@barnstory.co.kr::916794ad-da63-4410-b920-fd617ba145bc" providerId="AD" clId="Web-{42A36312-58BA-2047-74D1-46E9FEEDFC24}" dt="2022-10-30T11:15:56.811" v="210" actId="20577"/>
        <pc:sldMkLst>
          <pc:docMk/>
          <pc:sldMk cId="1788566511" sldId="271"/>
        </pc:sldMkLst>
        <pc:spChg chg="mod">
          <ac:chgData name="최영헌" userId="S::yh.choe@barnstory.co.kr::916794ad-da63-4410-b920-fd617ba145bc" providerId="AD" clId="Web-{42A36312-58BA-2047-74D1-46E9FEEDFC24}" dt="2022-10-30T11:15:56.811" v="210" actId="20577"/>
          <ac:spMkLst>
            <pc:docMk/>
            <pc:sldMk cId="1788566511" sldId="271"/>
            <ac:spMk id="2" creationId="{3E1F9FF9-895B-2565-9E2B-72333DF4EA8C}"/>
          </ac:spMkLst>
        </pc:spChg>
      </pc:sldChg>
      <pc:sldChg chg="modSp add replId">
        <pc:chgData name="최영헌" userId="S::yh.choe@barnstory.co.kr::916794ad-da63-4410-b920-fd617ba145bc" providerId="AD" clId="Web-{42A36312-58BA-2047-74D1-46E9FEEDFC24}" dt="2022-10-30T11:16:02.593" v="213" actId="20577"/>
        <pc:sldMkLst>
          <pc:docMk/>
          <pc:sldMk cId="451574476" sldId="272"/>
        </pc:sldMkLst>
        <pc:spChg chg="mod">
          <ac:chgData name="최영헌" userId="S::yh.choe@barnstory.co.kr::916794ad-da63-4410-b920-fd617ba145bc" providerId="AD" clId="Web-{42A36312-58BA-2047-74D1-46E9FEEDFC24}" dt="2022-10-30T11:16:02.593" v="213" actId="20577"/>
          <ac:spMkLst>
            <pc:docMk/>
            <pc:sldMk cId="451574476" sldId="272"/>
            <ac:spMk id="2" creationId="{3E1F9FF9-895B-2565-9E2B-72333DF4EA8C}"/>
          </ac:spMkLst>
        </pc:spChg>
      </pc:sldChg>
      <pc:sldChg chg="add replId">
        <pc:chgData name="최영헌" userId="S::yh.choe@barnstory.co.kr::916794ad-da63-4410-b920-fd617ba145bc" providerId="AD" clId="Web-{42A36312-58BA-2047-74D1-46E9FEEDFC24}" dt="2022-10-30T11:14:46.745" v="193"/>
        <pc:sldMkLst>
          <pc:docMk/>
          <pc:sldMk cId="702414201" sldId="273"/>
        </pc:sldMkLst>
      </pc:sldChg>
      <pc:sldChg chg="add del replId">
        <pc:chgData name="최영헌" userId="S::yh.choe@barnstory.co.kr::916794ad-da63-4410-b920-fd617ba145bc" providerId="AD" clId="Web-{42A36312-58BA-2047-74D1-46E9FEEDFC24}" dt="2022-10-30T11:16:30.048" v="218"/>
        <pc:sldMkLst>
          <pc:docMk/>
          <pc:sldMk cId="2041816551" sldId="274"/>
        </pc:sldMkLst>
      </pc:sldChg>
      <pc:sldChg chg="add del replId">
        <pc:chgData name="최영헌" userId="S::yh.choe@barnstory.co.kr::916794ad-da63-4410-b920-fd617ba145bc" providerId="AD" clId="Web-{42A36312-58BA-2047-74D1-46E9FEEDFC24}" dt="2022-10-30T11:16:30.735" v="219"/>
        <pc:sldMkLst>
          <pc:docMk/>
          <pc:sldMk cId="3237383570" sldId="275"/>
        </pc:sldMkLst>
      </pc:sldChg>
      <pc:sldChg chg="modSp add replId">
        <pc:chgData name="최영헌" userId="S::yh.choe@barnstory.co.kr::916794ad-da63-4410-b920-fd617ba145bc" providerId="AD" clId="Web-{42A36312-58BA-2047-74D1-46E9FEEDFC24}" dt="2022-10-30T11:15:40.639" v="208" actId="20577"/>
        <pc:sldMkLst>
          <pc:docMk/>
          <pc:sldMk cId="2498779922" sldId="276"/>
        </pc:sldMkLst>
        <pc:spChg chg="mod">
          <ac:chgData name="최영헌" userId="S::yh.choe@barnstory.co.kr::916794ad-da63-4410-b920-fd617ba145bc" providerId="AD" clId="Web-{42A36312-58BA-2047-74D1-46E9FEEDFC24}" dt="2022-10-30T11:15:34.232" v="206" actId="20577"/>
          <ac:spMkLst>
            <pc:docMk/>
            <pc:sldMk cId="2498779922" sldId="276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42A36312-58BA-2047-74D1-46E9FEEDFC24}" dt="2022-10-30T11:15:40.639" v="208" actId="20577"/>
          <ac:spMkLst>
            <pc:docMk/>
            <pc:sldMk cId="2498779922" sldId="276"/>
            <ac:spMk id="3" creationId="{8FA7331B-9166-3C39-BE86-732130E54ACD}"/>
          </ac:spMkLst>
        </pc:spChg>
      </pc:sldChg>
      <pc:sldChg chg="modSp add replId">
        <pc:chgData name="최영헌" userId="S::yh.choe@barnstory.co.kr::916794ad-da63-4410-b920-fd617ba145bc" providerId="AD" clId="Web-{42A36312-58BA-2047-74D1-46E9FEEDFC24}" dt="2022-10-30T11:15:04.605" v="199" actId="20577"/>
        <pc:sldMkLst>
          <pc:docMk/>
          <pc:sldMk cId="75799809" sldId="277"/>
        </pc:sldMkLst>
        <pc:spChg chg="mod">
          <ac:chgData name="최영헌" userId="S::yh.choe@barnstory.co.kr::916794ad-da63-4410-b920-fd617ba145bc" providerId="AD" clId="Web-{42A36312-58BA-2047-74D1-46E9FEEDFC24}" dt="2022-10-30T11:15:04.605" v="199" actId="20577"/>
          <ac:spMkLst>
            <pc:docMk/>
            <pc:sldMk cId="75799809" sldId="277"/>
            <ac:spMk id="2" creationId="{3E1F9FF9-895B-2565-9E2B-72333DF4EA8C}"/>
          </ac:spMkLst>
        </pc:spChg>
      </pc:sldChg>
    </pc:docChg>
  </pc:docChgLst>
  <pc:docChgLst>
    <pc:chgData name="최영헌" userId="S::yh.choe@barnstory.co.kr::916794ad-da63-4410-b920-fd617ba145bc" providerId="AD" clId="Web-{53885801-94DC-E2A2-6988-A3DBD267F716}"/>
    <pc:docChg chg="delSld modSld">
      <pc:chgData name="최영헌" userId="S::yh.choe@barnstory.co.kr::916794ad-da63-4410-b920-fd617ba145bc" providerId="AD" clId="Web-{53885801-94DC-E2A2-6988-A3DBD267F716}" dt="2022-10-31T12:38:39.934" v="3" actId="20577"/>
      <pc:docMkLst>
        <pc:docMk/>
      </pc:docMkLst>
      <pc:sldChg chg="modSp">
        <pc:chgData name="최영헌" userId="S::yh.choe@barnstory.co.kr::916794ad-da63-4410-b920-fd617ba145bc" providerId="AD" clId="Web-{53885801-94DC-E2A2-6988-A3DBD267F716}" dt="2022-10-31T12:38:39.934" v="3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53885801-94DC-E2A2-6988-A3DBD267F716}" dt="2022-10-31T12:38:39.934" v="3" actId="20577"/>
          <ac:spMkLst>
            <pc:docMk/>
            <pc:sldMk cId="218178757" sldId="262"/>
            <ac:spMk id="3" creationId="{8FA7331B-9166-3C39-BE86-732130E54ACD}"/>
          </ac:spMkLst>
        </pc:spChg>
      </pc:sldChg>
      <pc:sldChg chg="del">
        <pc:chgData name="최영헌" userId="S::yh.choe@barnstory.co.kr::916794ad-da63-4410-b920-fd617ba145bc" providerId="AD" clId="Web-{53885801-94DC-E2A2-6988-A3DBD267F716}" dt="2022-10-31T12:38:23.964" v="1"/>
        <pc:sldMkLst>
          <pc:docMk/>
          <pc:sldMk cId="2214738892" sldId="269"/>
        </pc:sldMkLst>
      </pc:sldChg>
      <pc:sldChg chg="del">
        <pc:chgData name="최영헌" userId="S::yh.choe@barnstory.co.kr::916794ad-da63-4410-b920-fd617ba145bc" providerId="AD" clId="Web-{53885801-94DC-E2A2-6988-A3DBD267F716}" dt="2022-10-31T12:38:23.964" v="0"/>
        <pc:sldMkLst>
          <pc:docMk/>
          <pc:sldMk cId="1112876705" sldId="301"/>
        </pc:sldMkLst>
      </pc:sldChg>
    </pc:docChg>
  </pc:docChgLst>
  <pc:docChgLst>
    <pc:chgData name="최영헌" userId="S::yh.choe@barnstory.co.kr::916794ad-da63-4410-b920-fd617ba145bc" providerId="AD" clId="Web-{F2F69107-15B5-6111-8B89-85073F8D7F10}"/>
    <pc:docChg chg="modSld">
      <pc:chgData name="최영헌" userId="S::yh.choe@barnstory.co.kr::916794ad-da63-4410-b920-fd617ba145bc" providerId="AD" clId="Web-{F2F69107-15B5-6111-8B89-85073F8D7F10}" dt="2022-10-27T08:00:07.914" v="63" actId="20577"/>
      <pc:docMkLst>
        <pc:docMk/>
      </pc:docMkLst>
      <pc:sldChg chg="modSp">
        <pc:chgData name="최영헌" userId="S::yh.choe@barnstory.co.kr::916794ad-da63-4410-b920-fd617ba145bc" providerId="AD" clId="Web-{F2F69107-15B5-6111-8B89-85073F8D7F10}" dt="2022-10-27T06:48:41" v="1" actId="20577"/>
        <pc:sldMkLst>
          <pc:docMk/>
          <pc:sldMk cId="3569210928" sldId="256"/>
        </pc:sldMkLst>
        <pc:spChg chg="mod">
          <ac:chgData name="최영헌" userId="S::yh.choe@barnstory.co.kr::916794ad-da63-4410-b920-fd617ba145bc" providerId="AD" clId="Web-{F2F69107-15B5-6111-8B89-85073F8D7F10}" dt="2022-10-27T06:48:41" v="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">
        <pc:chgData name="최영헌" userId="S::yh.choe@barnstory.co.kr::916794ad-da63-4410-b920-fd617ba145bc" providerId="AD" clId="Web-{F2F69107-15B5-6111-8B89-85073F8D7F10}" dt="2022-10-27T06:54:10.210" v="13"/>
        <pc:sldMkLst>
          <pc:docMk/>
          <pc:sldMk cId="890255337" sldId="260"/>
        </pc:sldMkLst>
        <pc:spChg chg="add del mod">
          <ac:chgData name="최영헌" userId="S::yh.choe@barnstory.co.kr::916794ad-da63-4410-b920-fd617ba145bc" providerId="AD" clId="Web-{F2F69107-15B5-6111-8B89-85073F8D7F10}" dt="2022-10-27T06:54:10.210" v="13"/>
          <ac:spMkLst>
            <pc:docMk/>
            <pc:sldMk cId="890255337" sldId="260"/>
            <ac:spMk id="4" creationId="{599FBA84-8E70-5EFB-6BB1-09A3A67F6615}"/>
          </ac:spMkLst>
        </pc:spChg>
      </pc:sldChg>
      <pc:sldChg chg="modSp">
        <pc:chgData name="최영헌" userId="S::yh.choe@barnstory.co.kr::916794ad-da63-4410-b920-fd617ba145bc" providerId="AD" clId="Web-{F2F69107-15B5-6111-8B89-85073F8D7F10}" dt="2022-10-27T08:00:07.914" v="63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F2F69107-15B5-6111-8B89-85073F8D7F10}" dt="2022-10-27T08:00:07.914" v="63" actId="20577"/>
          <ac:spMkLst>
            <pc:docMk/>
            <pc:sldMk cId="218178757" sldId="262"/>
            <ac:spMk id="3" creationId="{8FA7331B-9166-3C39-BE86-732130E54ACD}"/>
          </ac:spMkLst>
        </pc:spChg>
      </pc:sldChg>
    </pc:docChg>
  </pc:docChgLst>
  <pc:docChgLst>
    <pc:chgData name="최영헌" userId="S::yh.choe@barnstory.co.kr::916794ad-da63-4410-b920-fd617ba145bc" providerId="AD" clId="Web-{AC3994EC-B365-6A4E-4F9E-72FEF58DD931}"/>
    <pc:docChg chg="addSld delSld modSld">
      <pc:chgData name="최영헌" userId="S::yh.choe@barnstory.co.kr::916794ad-da63-4410-b920-fd617ba145bc" providerId="AD" clId="Web-{AC3994EC-B365-6A4E-4F9E-72FEF58DD931}" dt="2022-11-01T05:05:43.415" v="355" actId="20577"/>
      <pc:docMkLst>
        <pc:docMk/>
      </pc:docMkLst>
      <pc:sldChg chg="modSp">
        <pc:chgData name="최영헌" userId="S::yh.choe@barnstory.co.kr::916794ad-da63-4410-b920-fd617ba145bc" providerId="AD" clId="Web-{AC3994EC-B365-6A4E-4F9E-72FEF58DD931}" dt="2022-11-01T00:26:41.508" v="3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AC3994EC-B365-6A4E-4F9E-72FEF58DD931}" dt="2022-11-01T00:26:41.508" v="3" actId="20577"/>
          <ac:spMkLst>
            <pc:docMk/>
            <pc:sldMk cId="218178757" sldId="262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2:29:19.129" v="287" actId="1076"/>
        <pc:sldMkLst>
          <pc:docMk/>
          <pc:sldMk cId="4008395695" sldId="270"/>
        </pc:sldMkLst>
        <pc:picChg chg="mod">
          <ac:chgData name="최영헌" userId="S::yh.choe@barnstory.co.kr::916794ad-da63-4410-b920-fd617ba145bc" providerId="AD" clId="Web-{AC3994EC-B365-6A4E-4F9E-72FEF58DD931}" dt="2022-11-01T02:29:19.129" v="287" actId="1076"/>
          <ac:picMkLst>
            <pc:docMk/>
            <pc:sldMk cId="4008395695" sldId="270"/>
            <ac:picMk id="4" creationId="{1C81FF73-351B-43B3-4399-5BEB38343262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2:56:47.538" v="307" actId="20577"/>
        <pc:sldMkLst>
          <pc:docMk/>
          <pc:sldMk cId="2739990265" sldId="283"/>
        </pc:sldMkLst>
        <pc:spChg chg="mod">
          <ac:chgData name="최영헌" userId="S::yh.choe@barnstory.co.kr::916794ad-da63-4410-b920-fd617ba145bc" providerId="AD" clId="Web-{AC3994EC-B365-6A4E-4F9E-72FEF58DD931}" dt="2022-11-01T02:56:47.538" v="307" actId="20577"/>
          <ac:spMkLst>
            <pc:docMk/>
            <pc:sldMk cId="2739990265" sldId="283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2:30:54.601" v="293" actId="14100"/>
          <ac:picMkLst>
            <pc:docMk/>
            <pc:sldMk cId="2739990265" sldId="283"/>
            <ac:picMk id="5" creationId="{DC0F8D0B-E670-3A99-6B84-8F1B8B768C9E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0:45:13.376" v="249" actId="14100"/>
        <pc:sldMkLst>
          <pc:docMk/>
          <pc:sldMk cId="3794871837" sldId="300"/>
        </pc:sldMkLst>
        <pc:spChg chg="mod">
          <ac:chgData name="최영헌" userId="S::yh.choe@barnstory.co.kr::916794ad-da63-4410-b920-fd617ba145bc" providerId="AD" clId="Web-{AC3994EC-B365-6A4E-4F9E-72FEF58DD931}" dt="2022-11-01T00:45:13.376" v="249" actId="14100"/>
          <ac:spMkLst>
            <pc:docMk/>
            <pc:sldMk cId="3794871837" sldId="300"/>
            <ac:spMk id="3" creationId="{8FA7331B-9166-3C39-BE86-732130E54ACD}"/>
          </ac:spMkLst>
        </pc:spChg>
        <pc:graphicFrameChg chg="mod modGraphic">
          <ac:chgData name="최영헌" userId="S::yh.choe@barnstory.co.kr::916794ad-da63-4410-b920-fd617ba145bc" providerId="AD" clId="Web-{AC3994EC-B365-6A4E-4F9E-72FEF58DD931}" dt="2022-11-01T00:41:26.665" v="185"/>
          <ac:graphicFrameMkLst>
            <pc:docMk/>
            <pc:sldMk cId="3794871837" sldId="300"/>
            <ac:graphicFrameMk id="5" creationId="{B780B7AF-676A-70A3-4A6B-1183C3FC4C2B}"/>
          </ac:graphicFrameMkLst>
        </pc:graphicFrameChg>
      </pc:sldChg>
      <pc:sldChg chg="modSp">
        <pc:chgData name="최영헌" userId="S::yh.choe@barnstory.co.kr::916794ad-da63-4410-b920-fd617ba145bc" providerId="AD" clId="Web-{AC3994EC-B365-6A4E-4F9E-72FEF58DD931}" dt="2022-11-01T01:36:13.255" v="283" actId="20577"/>
        <pc:sldMkLst>
          <pc:docMk/>
          <pc:sldMk cId="2843434840" sldId="302"/>
        </pc:sldMkLst>
        <pc:spChg chg="mod">
          <ac:chgData name="최영헌" userId="S::yh.choe@barnstory.co.kr::916794ad-da63-4410-b920-fd617ba145bc" providerId="AD" clId="Web-{AC3994EC-B365-6A4E-4F9E-72FEF58DD931}" dt="2022-11-01T01:36:13.255" v="283" actId="20577"/>
          <ac:spMkLst>
            <pc:docMk/>
            <pc:sldMk cId="2843434840" sldId="302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1:36:05.066" v="282" actId="1076"/>
          <ac:picMkLst>
            <pc:docMk/>
            <pc:sldMk cId="2843434840" sldId="302"/>
            <ac:picMk id="4" creationId="{0CCF6C2B-6840-A4A1-7537-143C6351E0F0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0:36:47.749" v="122" actId="20577"/>
        <pc:sldMkLst>
          <pc:docMk/>
          <pc:sldMk cId="2452662551" sldId="303"/>
        </pc:sldMkLst>
        <pc:spChg chg="mod">
          <ac:chgData name="최영헌" userId="S::yh.choe@barnstory.co.kr::916794ad-da63-4410-b920-fd617ba145bc" providerId="AD" clId="Web-{AC3994EC-B365-6A4E-4F9E-72FEF58DD931}" dt="2022-11-01T00:36:47.749" v="122" actId="20577"/>
          <ac:spMkLst>
            <pc:docMk/>
            <pc:sldMk cId="2452662551" sldId="303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2:29:25.114" v="289" actId="20577"/>
        <pc:sldMkLst>
          <pc:docMk/>
          <pc:sldMk cId="1398626879" sldId="304"/>
        </pc:sldMkLst>
        <pc:spChg chg="mod">
          <ac:chgData name="최영헌" userId="S::yh.choe@barnstory.co.kr::916794ad-da63-4410-b920-fd617ba145bc" providerId="AD" clId="Web-{AC3994EC-B365-6A4E-4F9E-72FEF58DD931}" dt="2022-11-01T02:29:25.114" v="289" actId="20577"/>
          <ac:spMkLst>
            <pc:docMk/>
            <pc:sldMk cId="1398626879" sldId="304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41:05.539" v="173" actId="20577"/>
        <pc:sldMkLst>
          <pc:docMk/>
          <pc:sldMk cId="2229039878" sldId="305"/>
        </pc:sldMkLst>
        <pc:spChg chg="mod">
          <ac:chgData name="최영헌" userId="S::yh.choe@barnstory.co.kr::916794ad-da63-4410-b920-fd617ba145bc" providerId="AD" clId="Web-{AC3994EC-B365-6A4E-4F9E-72FEF58DD931}" dt="2022-11-01T00:41:05.539" v="173" actId="20577"/>
          <ac:spMkLst>
            <pc:docMk/>
            <pc:sldMk cId="2229039878" sldId="305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37:04.827" v="130" actId="20577"/>
        <pc:sldMkLst>
          <pc:docMk/>
          <pc:sldMk cId="2630435555" sldId="306"/>
        </pc:sldMkLst>
        <pc:spChg chg="mod">
          <ac:chgData name="최영헌" userId="S::yh.choe@barnstory.co.kr::916794ad-da63-4410-b920-fd617ba145bc" providerId="AD" clId="Web-{AC3994EC-B365-6A4E-4F9E-72FEF58DD931}" dt="2022-11-01T00:37:04.827" v="130" actId="20577"/>
          <ac:spMkLst>
            <pc:docMk/>
            <pc:sldMk cId="2630435555" sldId="306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4:58:29.448" v="336" actId="20577"/>
        <pc:sldMkLst>
          <pc:docMk/>
          <pc:sldMk cId="4078542097" sldId="307"/>
        </pc:sldMkLst>
        <pc:spChg chg="mod">
          <ac:chgData name="최영헌" userId="S::yh.choe@barnstory.co.kr::916794ad-da63-4410-b920-fd617ba145bc" providerId="AD" clId="Web-{AC3994EC-B365-6A4E-4F9E-72FEF58DD931}" dt="2022-11-01T04:58:29.448" v="336" actId="20577"/>
          <ac:spMkLst>
            <pc:docMk/>
            <pc:sldMk cId="4078542097" sldId="307"/>
            <ac:spMk id="3" creationId="{8FA7331B-9166-3C39-BE86-732130E54ACD}"/>
          </ac:spMkLst>
        </pc:spChg>
      </pc:sldChg>
      <pc:sldChg chg="delSp modSp">
        <pc:chgData name="최영헌" userId="S::yh.choe@barnstory.co.kr::916794ad-da63-4410-b920-fd617ba145bc" providerId="AD" clId="Web-{AC3994EC-B365-6A4E-4F9E-72FEF58DD931}" dt="2022-11-01T05:05:43.415" v="355" actId="20577"/>
        <pc:sldMkLst>
          <pc:docMk/>
          <pc:sldMk cId="1225854230" sldId="308"/>
        </pc:sldMkLst>
        <pc:spChg chg="mod">
          <ac:chgData name="최영헌" userId="S::yh.choe@barnstory.co.kr::916794ad-da63-4410-b920-fd617ba145bc" providerId="AD" clId="Web-{AC3994EC-B365-6A4E-4F9E-72FEF58DD931}" dt="2022-11-01T05:05:43.415" v="355" actId="20577"/>
          <ac:spMkLst>
            <pc:docMk/>
            <pc:sldMk cId="1225854230" sldId="308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0:46:50.911" v="257" actId="1076"/>
          <ac:picMkLst>
            <pc:docMk/>
            <pc:sldMk cId="1225854230" sldId="308"/>
            <ac:picMk id="4" creationId="{E9DDC0ED-C372-C01C-EC35-E33EFDFF648B}"/>
          </ac:picMkLst>
        </pc:picChg>
        <pc:picChg chg="del mod">
          <ac:chgData name="최영헌" userId="S::yh.choe@barnstory.co.kr::916794ad-da63-4410-b920-fd617ba145bc" providerId="AD" clId="Web-{AC3994EC-B365-6A4E-4F9E-72FEF58DD931}" dt="2022-11-01T05:05:00.834" v="353"/>
          <ac:picMkLst>
            <pc:docMk/>
            <pc:sldMk cId="1225854230" sldId="308"/>
            <ac:picMk id="5" creationId="{C69AFA9E-2E26-FF72-4172-27E72067CC91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0:38:45.300" v="154" actId="20577"/>
        <pc:sldMkLst>
          <pc:docMk/>
          <pc:sldMk cId="3243305268" sldId="309"/>
        </pc:sldMkLst>
        <pc:spChg chg="mod">
          <ac:chgData name="최영헌" userId="S::yh.choe@barnstory.co.kr::916794ad-da63-4410-b920-fd617ba145bc" providerId="AD" clId="Web-{AC3994EC-B365-6A4E-4F9E-72FEF58DD931}" dt="2022-11-01T00:38:45.300" v="154" actId="20577"/>
          <ac:spMkLst>
            <pc:docMk/>
            <pc:sldMk cId="3243305268" sldId="309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39:48.302" v="167" actId="20577"/>
        <pc:sldMkLst>
          <pc:docMk/>
          <pc:sldMk cId="379891712" sldId="310"/>
        </pc:sldMkLst>
        <pc:spChg chg="mod">
          <ac:chgData name="최영헌" userId="S::yh.choe@barnstory.co.kr::916794ad-da63-4410-b920-fd617ba145bc" providerId="AD" clId="Web-{AC3994EC-B365-6A4E-4F9E-72FEF58DD931}" dt="2022-11-01T00:39:48.302" v="167" actId="20577"/>
          <ac:spMkLst>
            <pc:docMk/>
            <pc:sldMk cId="379891712" sldId="310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36:57.046" v="126" actId="20577"/>
        <pc:sldMkLst>
          <pc:docMk/>
          <pc:sldMk cId="3092443589" sldId="311"/>
        </pc:sldMkLst>
        <pc:spChg chg="mod">
          <ac:chgData name="최영헌" userId="S::yh.choe@barnstory.co.kr::916794ad-da63-4410-b920-fd617ba145bc" providerId="AD" clId="Web-{AC3994EC-B365-6A4E-4F9E-72FEF58DD931}" dt="2022-11-01T00:36:57.046" v="126" actId="20577"/>
          <ac:spMkLst>
            <pc:docMk/>
            <pc:sldMk cId="3092443589" sldId="311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37:00.968" v="128" actId="20577"/>
        <pc:sldMkLst>
          <pc:docMk/>
          <pc:sldMk cId="1674110435" sldId="312"/>
        </pc:sldMkLst>
        <pc:spChg chg="mod">
          <ac:chgData name="최영헌" userId="S::yh.choe@barnstory.co.kr::916794ad-da63-4410-b920-fd617ba145bc" providerId="AD" clId="Web-{AC3994EC-B365-6A4E-4F9E-72FEF58DD931}" dt="2022-11-01T00:37:00.968" v="128" actId="20577"/>
          <ac:spMkLst>
            <pc:docMk/>
            <pc:sldMk cId="1674110435" sldId="312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4:58:15.619" v="335" actId="1076"/>
        <pc:sldMkLst>
          <pc:docMk/>
          <pc:sldMk cId="1981847848" sldId="313"/>
        </pc:sldMkLst>
        <pc:spChg chg="mod">
          <ac:chgData name="최영헌" userId="S::yh.choe@barnstory.co.kr::916794ad-da63-4410-b920-fd617ba145bc" providerId="AD" clId="Web-{AC3994EC-B365-6A4E-4F9E-72FEF58DD931}" dt="2022-11-01T04:58:12.384" v="334" actId="20577"/>
          <ac:spMkLst>
            <pc:docMk/>
            <pc:sldMk cId="1981847848" sldId="313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4:58:15.619" v="335" actId="1076"/>
          <ac:picMkLst>
            <pc:docMk/>
            <pc:sldMk cId="1981847848" sldId="313"/>
            <ac:picMk id="5" creationId="{4B1D674B-A1E8-3CB3-3DE2-2B82B68DC576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0:37:11.281" v="134" actId="20577"/>
        <pc:sldMkLst>
          <pc:docMk/>
          <pc:sldMk cId="1227248475" sldId="314"/>
        </pc:sldMkLst>
        <pc:spChg chg="mod">
          <ac:chgData name="최영헌" userId="S::yh.choe@barnstory.co.kr::916794ad-da63-4410-b920-fd617ba145bc" providerId="AD" clId="Web-{AC3994EC-B365-6A4E-4F9E-72FEF58DD931}" dt="2022-11-01T00:37:11.281" v="134" actId="20577"/>
          <ac:spMkLst>
            <pc:docMk/>
            <pc:sldMk cId="1227248475" sldId="314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38:07.001" v="144" actId="20577"/>
        <pc:sldMkLst>
          <pc:docMk/>
          <pc:sldMk cId="3450343420" sldId="315"/>
        </pc:sldMkLst>
        <pc:spChg chg="mod">
          <ac:chgData name="최영헌" userId="S::yh.choe@barnstory.co.kr::916794ad-da63-4410-b920-fd617ba145bc" providerId="AD" clId="Web-{AC3994EC-B365-6A4E-4F9E-72FEF58DD931}" dt="2022-11-01T00:38:07.001" v="144" actId="20577"/>
          <ac:spMkLst>
            <pc:docMk/>
            <pc:sldMk cId="3450343420" sldId="315"/>
            <ac:spMk id="3" creationId="{8FA7331B-9166-3C39-BE86-732130E54ACD}"/>
          </ac:spMkLst>
        </pc:spChg>
      </pc:sldChg>
      <pc:sldChg chg="modSp add del">
        <pc:chgData name="최영헌" userId="S::yh.choe@barnstory.co.kr::916794ad-da63-4410-b920-fd617ba145bc" providerId="AD" clId="Web-{AC3994EC-B365-6A4E-4F9E-72FEF58DD931}" dt="2022-11-01T05:04:56.896" v="352"/>
        <pc:sldMkLst>
          <pc:docMk/>
          <pc:sldMk cId="3424799853" sldId="316"/>
        </pc:sldMkLst>
        <pc:spChg chg="mod">
          <ac:chgData name="최영헌" userId="S::yh.choe@barnstory.co.kr::916794ad-da63-4410-b920-fd617ba145bc" providerId="AD" clId="Web-{AC3994EC-B365-6A4E-4F9E-72FEF58DD931}" dt="2022-11-01T00:38:35.502" v="151" actId="20577"/>
          <ac:spMkLst>
            <pc:docMk/>
            <pc:sldMk cId="3424799853" sldId="316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0:46:10.081" v="251" actId="1076"/>
          <ac:picMkLst>
            <pc:docMk/>
            <pc:sldMk cId="3424799853" sldId="316"/>
            <ac:picMk id="7" creationId="{EB25A106-F4F0-F4F6-CBF6-454469BE81A9}"/>
          </ac:picMkLst>
        </pc:picChg>
      </pc:sldChg>
      <pc:sldChg chg="modSp del">
        <pc:chgData name="최영헌" userId="S::yh.choe@barnstory.co.kr::916794ad-da63-4410-b920-fd617ba145bc" providerId="AD" clId="Web-{AC3994EC-B365-6A4E-4F9E-72FEF58DD931}" dt="2022-11-01T05:04:25.535" v="349"/>
        <pc:sldMkLst>
          <pc:docMk/>
          <pc:sldMk cId="3620024840" sldId="317"/>
        </pc:sldMkLst>
        <pc:spChg chg="mod">
          <ac:chgData name="최영헌" userId="S::yh.choe@barnstory.co.kr::916794ad-da63-4410-b920-fd617ba145bc" providerId="AD" clId="Web-{AC3994EC-B365-6A4E-4F9E-72FEF58DD931}" dt="2022-11-01T05:04:07.721" v="340" actId="20577"/>
          <ac:spMkLst>
            <pc:docMk/>
            <pc:sldMk cId="3620024840" sldId="317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0:46:39.129" v="254" actId="1076"/>
          <ac:picMkLst>
            <pc:docMk/>
            <pc:sldMk cId="3620024840" sldId="317"/>
            <ac:picMk id="4" creationId="{E9DDC0ED-C372-C01C-EC35-E33EFDFF648B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0:46:20.706" v="253" actId="1076"/>
        <pc:sldMkLst>
          <pc:docMk/>
          <pc:sldMk cId="3935822658" sldId="318"/>
        </pc:sldMkLst>
        <pc:spChg chg="mod">
          <ac:chgData name="최영헌" userId="S::yh.choe@barnstory.co.kr::916794ad-da63-4410-b920-fd617ba145bc" providerId="AD" clId="Web-{AC3994EC-B365-6A4E-4F9E-72FEF58DD931}" dt="2022-11-01T00:38:39.737" v="152" actId="20577"/>
          <ac:spMkLst>
            <pc:docMk/>
            <pc:sldMk cId="3935822658" sldId="318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AC3994EC-B365-6A4E-4F9E-72FEF58DD931}" dt="2022-11-01T00:46:20.706" v="253" actId="1076"/>
          <ac:picMkLst>
            <pc:docMk/>
            <pc:sldMk cId="3935822658" sldId="318"/>
            <ac:picMk id="6" creationId="{D73C013B-879D-0E28-7A2E-D948E253D51B}"/>
          </ac:picMkLst>
        </pc:picChg>
      </pc:sldChg>
      <pc:sldChg chg="modSp">
        <pc:chgData name="최영헌" userId="S::yh.choe@barnstory.co.kr::916794ad-da63-4410-b920-fd617ba145bc" providerId="AD" clId="Web-{AC3994EC-B365-6A4E-4F9E-72FEF58DD931}" dt="2022-11-01T00:38:49.800" v="156" actId="20577"/>
        <pc:sldMkLst>
          <pc:docMk/>
          <pc:sldMk cId="2171704257" sldId="319"/>
        </pc:sldMkLst>
        <pc:spChg chg="mod">
          <ac:chgData name="최영헌" userId="S::yh.choe@barnstory.co.kr::916794ad-da63-4410-b920-fd617ba145bc" providerId="AD" clId="Web-{AC3994EC-B365-6A4E-4F9E-72FEF58DD931}" dt="2022-11-01T00:38:49.800" v="156" actId="20577"/>
          <ac:spMkLst>
            <pc:docMk/>
            <pc:sldMk cId="2171704257" sldId="319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38:55.331" v="158" actId="20577"/>
        <pc:sldMkLst>
          <pc:docMk/>
          <pc:sldMk cId="1881820848" sldId="320"/>
        </pc:sldMkLst>
        <pc:spChg chg="mod">
          <ac:chgData name="최영헌" userId="S::yh.choe@barnstory.co.kr::916794ad-da63-4410-b920-fd617ba145bc" providerId="AD" clId="Web-{AC3994EC-B365-6A4E-4F9E-72FEF58DD931}" dt="2022-11-01T00:38:55.331" v="158" actId="20577"/>
          <ac:spMkLst>
            <pc:docMk/>
            <pc:sldMk cId="1881820848" sldId="320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44:56.750" v="245" actId="14100"/>
        <pc:sldMkLst>
          <pc:docMk/>
          <pc:sldMk cId="1718371836" sldId="321"/>
        </pc:sldMkLst>
        <pc:spChg chg="mod">
          <ac:chgData name="최영헌" userId="S::yh.choe@barnstory.co.kr::916794ad-da63-4410-b920-fd617ba145bc" providerId="AD" clId="Web-{AC3994EC-B365-6A4E-4F9E-72FEF58DD931}" dt="2022-11-01T00:44:56.750" v="245" actId="14100"/>
          <ac:spMkLst>
            <pc:docMk/>
            <pc:sldMk cId="1718371836" sldId="321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45:08.969" v="248" actId="14100"/>
        <pc:sldMkLst>
          <pc:docMk/>
          <pc:sldMk cId="3388430617" sldId="323"/>
        </pc:sldMkLst>
        <pc:spChg chg="mod">
          <ac:chgData name="최영헌" userId="S::yh.choe@barnstory.co.kr::916794ad-da63-4410-b920-fd617ba145bc" providerId="AD" clId="Web-{AC3994EC-B365-6A4E-4F9E-72FEF58DD931}" dt="2022-11-01T00:45:08.969" v="248" actId="14100"/>
          <ac:spMkLst>
            <pc:docMk/>
            <pc:sldMk cId="3388430617" sldId="323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45:03.422" v="247" actId="14100"/>
        <pc:sldMkLst>
          <pc:docMk/>
          <pc:sldMk cId="1086241173" sldId="324"/>
        </pc:sldMkLst>
        <pc:spChg chg="mod">
          <ac:chgData name="최영헌" userId="S::yh.choe@barnstory.co.kr::916794ad-da63-4410-b920-fd617ba145bc" providerId="AD" clId="Web-{AC3994EC-B365-6A4E-4F9E-72FEF58DD931}" dt="2022-11-01T00:45:03.422" v="247" actId="14100"/>
          <ac:spMkLst>
            <pc:docMk/>
            <pc:sldMk cId="1086241173" sldId="324"/>
            <ac:spMk id="3" creationId="{8FA7331B-9166-3C39-BE86-732130E54ACD}"/>
          </ac:spMkLst>
        </pc:spChg>
        <pc:graphicFrameChg chg="mod modGraphic">
          <ac:chgData name="최영헌" userId="S::yh.choe@barnstory.co.kr::916794ad-da63-4410-b920-fd617ba145bc" providerId="AD" clId="Web-{AC3994EC-B365-6A4E-4F9E-72FEF58DD931}" dt="2022-11-01T00:41:48.290" v="210"/>
          <ac:graphicFrameMkLst>
            <pc:docMk/>
            <pc:sldMk cId="1086241173" sldId="324"/>
            <ac:graphicFrameMk id="5" creationId="{4980C707-FC6F-9E20-F597-57114D524243}"/>
          </ac:graphicFrameMkLst>
        </pc:graphicFrameChg>
        <pc:graphicFrameChg chg="mod modGraphic">
          <ac:chgData name="최영헌" userId="S::yh.choe@barnstory.co.kr::916794ad-da63-4410-b920-fd617ba145bc" providerId="AD" clId="Web-{AC3994EC-B365-6A4E-4F9E-72FEF58DD931}" dt="2022-11-01T00:44:43.250" v="244"/>
          <ac:graphicFrameMkLst>
            <pc:docMk/>
            <pc:sldMk cId="1086241173" sldId="324"/>
            <ac:graphicFrameMk id="7" creationId="{79353063-2B8C-CDF2-CD02-463FDB37A2A5}"/>
          </ac:graphicFrameMkLst>
        </pc:graphicFrameChg>
      </pc:sldChg>
      <pc:sldChg chg="modSp">
        <pc:chgData name="최영헌" userId="S::yh.choe@barnstory.co.kr::916794ad-da63-4410-b920-fd617ba145bc" providerId="AD" clId="Web-{AC3994EC-B365-6A4E-4F9E-72FEF58DD931}" dt="2022-11-01T00:43:48.404" v="232" actId="20577"/>
        <pc:sldMkLst>
          <pc:docMk/>
          <pc:sldMk cId="3532555635" sldId="325"/>
        </pc:sldMkLst>
        <pc:spChg chg="mod">
          <ac:chgData name="최영헌" userId="S::yh.choe@barnstory.co.kr::916794ad-da63-4410-b920-fd617ba145bc" providerId="AD" clId="Web-{AC3994EC-B365-6A4E-4F9E-72FEF58DD931}" dt="2022-11-01T00:43:48.404" v="232" actId="20577"/>
          <ac:spMkLst>
            <pc:docMk/>
            <pc:sldMk cId="3532555635" sldId="325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AC3994EC-B365-6A4E-4F9E-72FEF58DD931}" dt="2022-11-01T00:44:34.312" v="233" actId="20577"/>
        <pc:sldMkLst>
          <pc:docMk/>
          <pc:sldMk cId="1739856021" sldId="326"/>
        </pc:sldMkLst>
        <pc:spChg chg="mod">
          <ac:chgData name="최영헌" userId="S::yh.choe@barnstory.co.kr::916794ad-da63-4410-b920-fd617ba145bc" providerId="AD" clId="Web-{AC3994EC-B365-6A4E-4F9E-72FEF58DD931}" dt="2022-11-01T00:44:34.312" v="233" actId="20577"/>
          <ac:spMkLst>
            <pc:docMk/>
            <pc:sldMk cId="1739856021" sldId="326"/>
            <ac:spMk id="3" creationId="{8FA7331B-9166-3C39-BE86-732130E54ACD}"/>
          </ac:spMkLst>
        </pc:spChg>
      </pc:sldChg>
      <pc:sldChg chg="addSp delSp modSp new del mod setBg">
        <pc:chgData name="최영헌" userId="S::yh.choe@barnstory.co.kr::916794ad-da63-4410-b920-fd617ba145bc" providerId="AD" clId="Web-{AC3994EC-B365-6A4E-4F9E-72FEF58DD931}" dt="2022-11-01T00:29:02.513" v="26"/>
        <pc:sldMkLst>
          <pc:docMk/>
          <pc:sldMk cId="2715269618" sldId="327"/>
        </pc:sldMkLst>
        <pc:spChg chg="mod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2" creationId="{C7341BEB-1C48-9A5C-21CD-E3070D460D7D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3" creationId="{B813B72F-42FB-629F-BC15-22390E159D87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34.512" v="17"/>
          <ac:spMkLst>
            <pc:docMk/>
            <pc:sldMk cId="2715269618" sldId="327"/>
            <ac:spMk id="8" creationId="{C162DF2A-64D1-4AA9-BA42-8A4063EADE09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34.512" v="17"/>
          <ac:spMkLst>
            <pc:docMk/>
            <pc:sldMk cId="2715269618" sldId="327"/>
            <ac:spMk id="10" creationId="{5D7C1373-63AF-4A75-909E-990E05356670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34.512" v="17"/>
          <ac:spMkLst>
            <pc:docMk/>
            <pc:sldMk cId="2715269618" sldId="327"/>
            <ac:spMk id="12" creationId="{57F231E5-F402-49E1-82B4-C762909ED227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34.512" v="17"/>
          <ac:spMkLst>
            <pc:docMk/>
            <pc:sldMk cId="2715269618" sldId="327"/>
            <ac:spMk id="14" creationId="{6F0BA12B-74D1-4DB1-9A3F-C9BA27B81512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34.512" v="17"/>
          <ac:spMkLst>
            <pc:docMk/>
            <pc:sldMk cId="2715269618" sldId="327"/>
            <ac:spMk id="16" creationId="{515FCC40-AA93-4D3B-90D0-69BC824EAD47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1.809" v="19"/>
          <ac:spMkLst>
            <pc:docMk/>
            <pc:sldMk cId="2715269618" sldId="327"/>
            <ac:spMk id="18" creationId="{C162DF2A-64D1-4AA9-BA42-8A4063EADE09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1.809" v="19"/>
          <ac:spMkLst>
            <pc:docMk/>
            <pc:sldMk cId="2715269618" sldId="327"/>
            <ac:spMk id="19" creationId="{5D7C1373-63AF-4A75-909E-990E05356670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1.809" v="19"/>
          <ac:spMkLst>
            <pc:docMk/>
            <pc:sldMk cId="2715269618" sldId="327"/>
            <ac:spMk id="20" creationId="{2F4AD318-2FB6-4C6E-931E-58E404FA18CD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1.809" v="19"/>
          <ac:spMkLst>
            <pc:docMk/>
            <pc:sldMk cId="2715269618" sldId="327"/>
            <ac:spMk id="21" creationId="{1A118E35-1CBF-4863-8497-F4DF1A166D2D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1.809" v="19"/>
          <ac:spMkLst>
            <pc:docMk/>
            <pc:sldMk cId="2715269618" sldId="327"/>
            <ac:spMk id="22" creationId="{6E187274-5DC2-4BE0-AF99-925D6D973550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4.278" v="21"/>
          <ac:spMkLst>
            <pc:docMk/>
            <pc:sldMk cId="2715269618" sldId="327"/>
            <ac:spMk id="24" creationId="{29DC5A77-10C9-4ECF-B7EB-8D917F36A9EE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4.278" v="21"/>
          <ac:spMkLst>
            <pc:docMk/>
            <pc:sldMk cId="2715269618" sldId="327"/>
            <ac:spMk id="25" creationId="{2FFE28B5-FB16-49A9-B851-3C35FAC0CACB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4.278" v="21"/>
          <ac:spMkLst>
            <pc:docMk/>
            <pc:sldMk cId="2715269618" sldId="327"/>
            <ac:spMk id="26" creationId="{01014442-855A-4E0F-8D09-C314661A48B9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4.278" v="21"/>
          <ac:spMkLst>
            <pc:docMk/>
            <pc:sldMk cId="2715269618" sldId="327"/>
            <ac:spMk id="27" creationId="{9B1ABF09-86CF-414E-88A5-2B84CC7232A9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4.278" v="21"/>
          <ac:spMkLst>
            <pc:docMk/>
            <pc:sldMk cId="2715269618" sldId="327"/>
            <ac:spMk id="28" creationId="{3FE91770-CDBB-4D24-94E5-AD484F36CE87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4.278" v="21"/>
          <ac:spMkLst>
            <pc:docMk/>
            <pc:sldMk cId="2715269618" sldId="327"/>
            <ac:spMk id="29" creationId="{B813B72F-42FB-629F-BC15-22390E159D87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6.560" v="23"/>
          <ac:spMkLst>
            <pc:docMk/>
            <pc:sldMk cId="2715269618" sldId="327"/>
            <ac:spMk id="31" creationId="{5DB23C2B-2054-4D8B-9E98-9190F8E05EAD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6.560" v="23"/>
          <ac:spMkLst>
            <pc:docMk/>
            <pc:sldMk cId="2715269618" sldId="327"/>
            <ac:spMk id="32" creationId="{8797B5BC-9873-45F9-97D6-298FB5AF08FF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6.560" v="23"/>
          <ac:spMkLst>
            <pc:docMk/>
            <pc:sldMk cId="2715269618" sldId="327"/>
            <ac:spMk id="33" creationId="{B813B72F-42FB-629F-BC15-22390E159D87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8:46.560" v="23"/>
          <ac:spMkLst>
            <pc:docMk/>
            <pc:sldMk cId="2715269618" sldId="327"/>
            <ac:spMk id="34" creationId="{665C2FCD-09A4-4B4B-AA73-F330DFE91799}"/>
          </ac:spMkLst>
        </pc:spChg>
        <pc:spChg chg="add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36" creationId="{C162DF2A-64D1-4AA9-BA42-8A4063EADE09}"/>
          </ac:spMkLst>
        </pc:spChg>
        <pc:spChg chg="add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37" creationId="{5D7C1373-63AF-4A75-909E-990E05356670}"/>
          </ac:spMkLst>
        </pc:spChg>
        <pc:spChg chg="add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38" creationId="{2F4AD318-2FB6-4C6E-931E-58E404FA18CD}"/>
          </ac:spMkLst>
        </pc:spChg>
        <pc:spChg chg="add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39" creationId="{1A118E35-1CBF-4863-8497-F4DF1A166D2D}"/>
          </ac:spMkLst>
        </pc:spChg>
        <pc:spChg chg="add">
          <ac:chgData name="최영헌" userId="S::yh.choe@barnstory.co.kr::916794ad-da63-4410-b920-fd617ba145bc" providerId="AD" clId="Web-{AC3994EC-B365-6A4E-4F9E-72FEF58DD931}" dt="2022-11-01T00:28:46.575" v="24"/>
          <ac:spMkLst>
            <pc:docMk/>
            <pc:sldMk cId="2715269618" sldId="327"/>
            <ac:spMk id="40" creationId="{6E187274-5DC2-4BE0-AF99-925D6D973550}"/>
          </ac:spMkLst>
        </pc:spChg>
      </pc:sldChg>
      <pc:sldChg chg="addSp delSp modSp new mod setBg addAnim">
        <pc:chgData name="최영헌" userId="S::yh.choe@barnstory.co.kr::916794ad-da63-4410-b920-fd617ba145bc" providerId="AD" clId="Web-{AC3994EC-B365-6A4E-4F9E-72FEF58DD931}" dt="2022-11-01T00:29:17.779" v="42"/>
        <pc:sldMkLst>
          <pc:docMk/>
          <pc:sldMk cId="3135682856" sldId="328"/>
        </pc:sldMkLst>
        <pc:spChg chg="mod">
          <ac:chgData name="최영헌" userId="S::yh.choe@barnstory.co.kr::916794ad-da63-4410-b920-fd617ba145bc" providerId="AD" clId="Web-{AC3994EC-B365-6A4E-4F9E-72FEF58DD931}" dt="2022-11-01T00:29:17.764" v="41"/>
          <ac:spMkLst>
            <pc:docMk/>
            <pc:sldMk cId="3135682856" sldId="328"/>
            <ac:spMk id="2" creationId="{EDD9FB86-C4CE-F364-7EC8-72B2E90577F6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9:17.764" v="40"/>
          <ac:spMkLst>
            <pc:docMk/>
            <pc:sldMk cId="3135682856" sldId="328"/>
            <ac:spMk id="7" creationId="{C162DF2A-64D1-4AA9-BA42-8A4063EADE09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9:17.764" v="40"/>
          <ac:spMkLst>
            <pc:docMk/>
            <pc:sldMk cId="3135682856" sldId="328"/>
            <ac:spMk id="9" creationId="{5D7C1373-63AF-4A75-909E-990E05356670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9:17.764" v="40"/>
          <ac:spMkLst>
            <pc:docMk/>
            <pc:sldMk cId="3135682856" sldId="328"/>
            <ac:spMk id="11" creationId="{18CADB29-8DC2-4A50-8BEC-5C30E8868F09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9:17.764" v="40"/>
          <ac:spMkLst>
            <pc:docMk/>
            <pc:sldMk cId="3135682856" sldId="328"/>
            <ac:spMk id="13" creationId="{5DF1B43F-EA23-4B99-96C3-C17484DE3E66}"/>
          </ac:spMkLst>
        </pc:spChg>
        <pc:spChg chg="add del">
          <ac:chgData name="최영헌" userId="S::yh.choe@barnstory.co.kr::916794ad-da63-4410-b920-fd617ba145bc" providerId="AD" clId="Web-{AC3994EC-B365-6A4E-4F9E-72FEF58DD931}" dt="2022-11-01T00:29:17.764" v="40"/>
          <ac:spMkLst>
            <pc:docMk/>
            <pc:sldMk cId="3135682856" sldId="328"/>
            <ac:spMk id="15" creationId="{D5FD08BB-EB5C-48F5-95FD-3F539DDD4A87}"/>
          </ac:spMkLst>
        </pc:spChg>
        <pc:spChg chg="add">
          <ac:chgData name="최영헌" userId="S::yh.choe@barnstory.co.kr::916794ad-da63-4410-b920-fd617ba145bc" providerId="AD" clId="Web-{AC3994EC-B365-6A4E-4F9E-72FEF58DD931}" dt="2022-11-01T00:29:17.764" v="41"/>
          <ac:spMkLst>
            <pc:docMk/>
            <pc:sldMk cId="3135682856" sldId="328"/>
            <ac:spMk id="17" creationId="{C162DF2A-64D1-4AA9-BA42-8A4063EADE09}"/>
          </ac:spMkLst>
        </pc:spChg>
        <pc:spChg chg="add">
          <ac:chgData name="최영헌" userId="S::yh.choe@barnstory.co.kr::916794ad-da63-4410-b920-fd617ba145bc" providerId="AD" clId="Web-{AC3994EC-B365-6A4E-4F9E-72FEF58DD931}" dt="2022-11-01T00:29:17.764" v="41"/>
          <ac:spMkLst>
            <pc:docMk/>
            <pc:sldMk cId="3135682856" sldId="328"/>
            <ac:spMk id="18" creationId="{5D7C1373-63AF-4A75-909E-990E05356670}"/>
          </ac:spMkLst>
        </pc:spChg>
        <pc:spChg chg="add">
          <ac:chgData name="최영헌" userId="S::yh.choe@barnstory.co.kr::916794ad-da63-4410-b920-fd617ba145bc" providerId="AD" clId="Web-{AC3994EC-B365-6A4E-4F9E-72FEF58DD931}" dt="2022-11-01T00:29:17.764" v="41"/>
          <ac:spMkLst>
            <pc:docMk/>
            <pc:sldMk cId="3135682856" sldId="328"/>
            <ac:spMk id="19" creationId="{2F4AD318-2FB6-4C6E-931E-58E404FA18CD}"/>
          </ac:spMkLst>
        </pc:spChg>
        <pc:spChg chg="add">
          <ac:chgData name="최영헌" userId="S::yh.choe@barnstory.co.kr::916794ad-da63-4410-b920-fd617ba145bc" providerId="AD" clId="Web-{AC3994EC-B365-6A4E-4F9E-72FEF58DD931}" dt="2022-11-01T00:29:17.764" v="41"/>
          <ac:spMkLst>
            <pc:docMk/>
            <pc:sldMk cId="3135682856" sldId="328"/>
            <ac:spMk id="20" creationId="{1A118E35-1CBF-4863-8497-F4DF1A166D2D}"/>
          </ac:spMkLst>
        </pc:spChg>
        <pc:spChg chg="add">
          <ac:chgData name="최영헌" userId="S::yh.choe@barnstory.co.kr::916794ad-da63-4410-b920-fd617ba145bc" providerId="AD" clId="Web-{AC3994EC-B365-6A4E-4F9E-72FEF58DD931}" dt="2022-11-01T00:29:17.764" v="41"/>
          <ac:spMkLst>
            <pc:docMk/>
            <pc:sldMk cId="3135682856" sldId="328"/>
            <ac:spMk id="21" creationId="{6E187274-5DC2-4BE0-AF99-925D6D973550}"/>
          </ac:spMkLst>
        </pc:spChg>
      </pc:sldChg>
    </pc:docChg>
  </pc:docChgLst>
  <pc:docChgLst>
    <pc:chgData name="최영헌" userId="S::yh.choe@barnstory.co.kr::916794ad-da63-4410-b920-fd617ba145bc" providerId="AD" clId="Web-{D62477F7-F782-096E-652C-9BB5B40186C7}"/>
    <pc:docChg chg="modSld">
      <pc:chgData name="최영헌" userId="S::yh.choe@barnstory.co.kr::916794ad-da63-4410-b920-fd617ba145bc" providerId="AD" clId="Web-{D62477F7-F782-096E-652C-9BB5B40186C7}" dt="2022-10-27T06:17:23.837" v="3" actId="20577"/>
      <pc:docMkLst>
        <pc:docMk/>
      </pc:docMkLst>
      <pc:sldChg chg="modSp">
        <pc:chgData name="최영헌" userId="S::yh.choe@barnstory.co.kr::916794ad-da63-4410-b920-fd617ba145bc" providerId="AD" clId="Web-{D62477F7-F782-096E-652C-9BB5B40186C7}" dt="2022-10-27T06:14:28.271" v="1" actId="20577"/>
        <pc:sldMkLst>
          <pc:docMk/>
          <pc:sldMk cId="1974394670" sldId="261"/>
        </pc:sldMkLst>
        <pc:spChg chg="mod">
          <ac:chgData name="최영헌" userId="S::yh.choe@barnstory.co.kr::916794ad-da63-4410-b920-fd617ba145bc" providerId="AD" clId="Web-{D62477F7-F782-096E-652C-9BB5B40186C7}" dt="2022-10-27T06:14:28.271" v="1" actId="20577"/>
          <ac:spMkLst>
            <pc:docMk/>
            <pc:sldMk cId="1974394670" sldId="261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D62477F7-F782-096E-652C-9BB5B40186C7}" dt="2022-10-27T06:17:23.837" v="3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D62477F7-F782-096E-652C-9BB5B40186C7}" dt="2022-10-27T06:17:23.837" v="3" actId="20577"/>
          <ac:spMkLst>
            <pc:docMk/>
            <pc:sldMk cId="218178757" sldId="262"/>
            <ac:spMk id="2" creationId="{3E1F9FF9-895B-2565-9E2B-72333DF4EA8C}"/>
          </ac:spMkLst>
        </pc:spChg>
      </pc:sldChg>
    </pc:docChg>
  </pc:docChgLst>
  <pc:docChgLst>
    <pc:chgData name="최영헌" userId="S::yh.choe@barnstory.co.kr::916794ad-da63-4410-b920-fd617ba145bc" providerId="AD" clId="Web-{FD1E5D5F-D5F8-D16B-4608-7F0467D2FCA8}"/>
    <pc:docChg chg="addSld modSld sldOrd addMainMaster delMainMaster">
      <pc:chgData name="최영헌" userId="S::yh.choe@barnstory.co.kr::916794ad-da63-4410-b920-fd617ba145bc" providerId="AD" clId="Web-{FD1E5D5F-D5F8-D16B-4608-7F0467D2FCA8}" dt="2022-10-27T06:01:58.879" v="381" actId="20577"/>
      <pc:docMkLst>
        <pc:docMk/>
      </pc:docMkLst>
      <pc:sldChg chg="modSp mod modClrScheme chgLayout">
        <pc:chgData name="최영헌" userId="S::yh.choe@barnstory.co.kr::916794ad-da63-4410-b920-fd617ba145bc" providerId="AD" clId="Web-{FD1E5D5F-D5F8-D16B-4608-7F0467D2FCA8}" dt="2022-10-27T05:28:09.369" v="33"/>
        <pc:sldMkLst>
          <pc:docMk/>
          <pc:sldMk cId="3569210928" sldId="256"/>
        </pc:sldMkLst>
        <pc:spChg chg="mod ord">
          <ac:chgData name="최영헌" userId="S::yh.choe@barnstory.co.kr::916794ad-da63-4410-b920-fd617ba145bc" providerId="AD" clId="Web-{FD1E5D5F-D5F8-D16B-4608-7F0467D2FCA8}" dt="2022-10-27T05:28:09.369" v="33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최영헌" userId="S::yh.choe@barnstory.co.kr::916794ad-da63-4410-b920-fd617ba145bc" providerId="AD" clId="Web-{FD1E5D5F-D5F8-D16B-4608-7F0467D2FCA8}" dt="2022-10-27T05:28:09.369" v="33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mod setBg modClrScheme chgLayout">
        <pc:chgData name="최영헌" userId="S::yh.choe@barnstory.co.kr::916794ad-da63-4410-b920-fd617ba145bc" providerId="AD" clId="Web-{FD1E5D5F-D5F8-D16B-4608-7F0467D2FCA8}" dt="2022-10-27T05:31:27.235" v="78" actId="20577"/>
        <pc:sldMkLst>
          <pc:docMk/>
          <pc:sldMk cId="1123759173" sldId="257"/>
        </pc:sldMkLst>
        <pc:spChg chg="mod ord">
          <ac:chgData name="최영헌" userId="S::yh.choe@barnstory.co.kr::916794ad-da63-4410-b920-fd617ba145bc" providerId="AD" clId="Web-{FD1E5D5F-D5F8-D16B-4608-7F0467D2FCA8}" dt="2022-10-27T05:30:18.936" v="56" actId="20577"/>
          <ac:spMkLst>
            <pc:docMk/>
            <pc:sldMk cId="1123759173" sldId="257"/>
            <ac:spMk id="2" creationId="{62369EE1-2FAF-D487-FFF0-46A2D10AAB33}"/>
          </ac:spMkLst>
        </pc:spChg>
        <pc:spChg chg="mod ord">
          <ac:chgData name="최영헌" userId="S::yh.choe@barnstory.co.kr::916794ad-da63-4410-b920-fd617ba145bc" providerId="AD" clId="Web-{FD1E5D5F-D5F8-D16B-4608-7F0467D2FCA8}" dt="2022-10-27T05:31:27.235" v="78" actId="20577"/>
          <ac:spMkLst>
            <pc:docMk/>
            <pc:sldMk cId="1123759173" sldId="257"/>
            <ac:spMk id="3" creationId="{E4EBD996-721C-5BA0-C38E-383225A97A75}"/>
          </ac:spMkLst>
        </pc:spChg>
        <pc:spChg chg="add">
          <ac:chgData name="최영헌" userId="S::yh.choe@barnstory.co.kr::916794ad-da63-4410-b920-fd617ba145bc" providerId="AD" clId="Web-{FD1E5D5F-D5F8-D16B-4608-7F0467D2FCA8}" dt="2022-10-27T05:30:03.982" v="53"/>
          <ac:spMkLst>
            <pc:docMk/>
            <pc:sldMk cId="1123759173" sldId="257"/>
            <ac:spMk id="8" creationId="{FF1D7602-6D2D-46C2-A7B2-434F3678DCB3}"/>
          </ac:spMkLst>
        </pc:spChg>
        <pc:spChg chg="add">
          <ac:chgData name="최영헌" userId="S::yh.choe@barnstory.co.kr::916794ad-da63-4410-b920-fd617ba145bc" providerId="AD" clId="Web-{FD1E5D5F-D5F8-D16B-4608-7F0467D2FCA8}" dt="2022-10-27T05:30:03.982" v="53"/>
          <ac:spMkLst>
            <pc:docMk/>
            <pc:sldMk cId="1123759173" sldId="257"/>
            <ac:spMk id="10" creationId="{35539253-EA7C-41D9-9930-0923683AA3F6}"/>
          </ac:spMkLst>
        </pc:spChg>
        <pc:cxnChg chg="add">
          <ac:chgData name="최영헌" userId="S::yh.choe@barnstory.co.kr::916794ad-da63-4410-b920-fd617ba145bc" providerId="AD" clId="Web-{FD1E5D5F-D5F8-D16B-4608-7F0467D2FCA8}" dt="2022-10-27T05:30:03.982" v="53"/>
          <ac:cxnSpMkLst>
            <pc:docMk/>
            <pc:sldMk cId="1123759173" sldId="257"/>
            <ac:cxnSpMk id="12" creationId="{8D89589C-2C90-4407-A995-05EC3DD7AB14}"/>
          </ac:cxnSpMkLst>
        </pc:cxnChg>
      </pc:sldChg>
      <pc:sldChg chg="modSp new mod modClrScheme chgLayout">
        <pc:chgData name="최영헌" userId="S::yh.choe@barnstory.co.kr::916794ad-da63-4410-b920-fd617ba145bc" providerId="AD" clId="Web-{FD1E5D5F-D5F8-D16B-4608-7F0467D2FCA8}" dt="2022-10-27T05:28:09.369" v="33"/>
        <pc:sldMkLst>
          <pc:docMk/>
          <pc:sldMk cId="3821963406" sldId="258"/>
        </pc:sldMkLst>
        <pc:spChg chg="mod ord">
          <ac:chgData name="최영헌" userId="S::yh.choe@barnstory.co.kr::916794ad-da63-4410-b920-fd617ba145bc" providerId="AD" clId="Web-{FD1E5D5F-D5F8-D16B-4608-7F0467D2FCA8}" dt="2022-10-27T05:28:09.369" v="33"/>
          <ac:spMkLst>
            <pc:docMk/>
            <pc:sldMk cId="3821963406" sldId="258"/>
            <ac:spMk id="2" creationId="{83C40FE9-1EE9-E0EB-99D7-C290FB26DE01}"/>
          </ac:spMkLst>
        </pc:spChg>
        <pc:spChg chg="mod ord">
          <ac:chgData name="최영헌" userId="S::yh.choe@barnstory.co.kr::916794ad-da63-4410-b920-fd617ba145bc" providerId="AD" clId="Web-{FD1E5D5F-D5F8-D16B-4608-7F0467D2FCA8}" dt="2022-10-27T05:28:09.369" v="33"/>
          <ac:spMkLst>
            <pc:docMk/>
            <pc:sldMk cId="3821963406" sldId="258"/>
            <ac:spMk id="3" creationId="{3EE59256-250C-BCA7-AE39-0FD741F41BE6}"/>
          </ac:spMkLst>
        </pc:spChg>
      </pc:sldChg>
      <pc:sldChg chg="modSp new mod modClrScheme chgLayout">
        <pc:chgData name="최영헌" userId="S::yh.choe@barnstory.co.kr::916794ad-da63-4410-b920-fd617ba145bc" providerId="AD" clId="Web-{FD1E5D5F-D5F8-D16B-4608-7F0467D2FCA8}" dt="2022-10-27T05:28:09.369" v="33"/>
        <pc:sldMkLst>
          <pc:docMk/>
          <pc:sldMk cId="3947005110" sldId="259"/>
        </pc:sldMkLst>
        <pc:spChg chg="mod ord">
          <ac:chgData name="최영헌" userId="S::yh.choe@barnstory.co.kr::916794ad-da63-4410-b920-fd617ba145bc" providerId="AD" clId="Web-{FD1E5D5F-D5F8-D16B-4608-7F0467D2FCA8}" dt="2022-10-27T05:28:09.369" v="33"/>
          <ac:spMkLst>
            <pc:docMk/>
            <pc:sldMk cId="3947005110" sldId="259"/>
            <ac:spMk id="2" creationId="{9E9A4AA9-DE14-D49C-5150-7D347F7D2229}"/>
          </ac:spMkLst>
        </pc:spChg>
        <pc:spChg chg="mod ord">
          <ac:chgData name="최영헌" userId="S::yh.choe@barnstory.co.kr::916794ad-da63-4410-b920-fd617ba145bc" providerId="AD" clId="Web-{FD1E5D5F-D5F8-D16B-4608-7F0467D2FCA8}" dt="2022-10-27T05:28:09.369" v="33"/>
          <ac:spMkLst>
            <pc:docMk/>
            <pc:sldMk cId="3947005110" sldId="259"/>
            <ac:spMk id="3" creationId="{12EF4672-0DC3-174F-0E92-5DF76B08B9AF}"/>
          </ac:spMkLst>
        </pc:spChg>
      </pc:sldChg>
      <pc:sldChg chg="new">
        <pc:chgData name="최영헌" userId="S::yh.choe@barnstory.co.kr::916794ad-da63-4410-b920-fd617ba145bc" providerId="AD" clId="Web-{FD1E5D5F-D5F8-D16B-4608-7F0467D2FCA8}" dt="2022-10-27T05:28:31.151" v="34"/>
        <pc:sldMkLst>
          <pc:docMk/>
          <pc:sldMk cId="890255337" sldId="260"/>
        </pc:sldMkLst>
      </pc:sldChg>
      <pc:sldChg chg="modSp new">
        <pc:chgData name="최영헌" userId="S::yh.choe@barnstory.co.kr::916794ad-da63-4410-b920-fd617ba145bc" providerId="AD" clId="Web-{FD1E5D5F-D5F8-D16B-4608-7F0467D2FCA8}" dt="2022-10-27T06:01:11.221" v="365" actId="20577"/>
        <pc:sldMkLst>
          <pc:docMk/>
          <pc:sldMk cId="1974394670" sldId="261"/>
        </pc:sldMkLst>
        <pc:spChg chg="mod">
          <ac:chgData name="최영헌" userId="S::yh.choe@barnstory.co.kr::916794ad-da63-4410-b920-fd617ba145bc" providerId="AD" clId="Web-{FD1E5D5F-D5F8-D16B-4608-7F0467D2FCA8}" dt="2022-10-27T05:55:14.208" v="320" actId="20577"/>
          <ac:spMkLst>
            <pc:docMk/>
            <pc:sldMk cId="1974394670" sldId="261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FD1E5D5F-D5F8-D16B-4608-7F0467D2FCA8}" dt="2022-10-27T06:01:11.221" v="365" actId="20577"/>
          <ac:spMkLst>
            <pc:docMk/>
            <pc:sldMk cId="1974394670" sldId="261"/>
            <ac:spMk id="3" creationId="{8FA7331B-9166-3C39-BE86-732130E54ACD}"/>
          </ac:spMkLst>
        </pc:spChg>
      </pc:sldChg>
      <pc:sldChg chg="modSp add ord replId">
        <pc:chgData name="최영헌" userId="S::yh.choe@barnstory.co.kr::916794ad-da63-4410-b920-fd617ba145bc" providerId="AD" clId="Web-{FD1E5D5F-D5F8-D16B-4608-7F0467D2FCA8}" dt="2022-10-27T06:01:58.879" v="381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FD1E5D5F-D5F8-D16B-4608-7F0467D2FCA8}" dt="2022-10-27T06:01:31.550" v="374" actId="20577"/>
          <ac:spMkLst>
            <pc:docMk/>
            <pc:sldMk cId="218178757" sldId="262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FD1E5D5F-D5F8-D16B-4608-7F0467D2FCA8}" dt="2022-10-27T06:01:58.879" v="381" actId="20577"/>
          <ac:spMkLst>
            <pc:docMk/>
            <pc:sldMk cId="218178757" sldId="262"/>
            <ac:spMk id="3" creationId="{8FA7331B-9166-3C39-BE86-732130E54ACD}"/>
          </ac:spMkLst>
        </pc:spChg>
      </pc:sldChg>
      <pc:sldMasterChg chg="del delSldLayout">
        <pc:chgData name="최영헌" userId="S::yh.choe@barnstory.co.kr::916794ad-da63-4410-b920-fd617ba145bc" providerId="AD" clId="Web-{FD1E5D5F-D5F8-D16B-4608-7F0467D2FCA8}" dt="2022-10-27T05:28:04.400" v="32"/>
        <pc:sldMasterMkLst>
          <pc:docMk/>
          <pc:sldMasterMk cId="3686743294" sldId="2147483648"/>
        </pc:sldMasterMkLst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최영헌" userId="S::yh.choe@barnstory.co.kr::916794ad-da63-4410-b920-fd617ba145bc" providerId="AD" clId="Web-{FD1E5D5F-D5F8-D16B-4608-7F0467D2FCA8}" dt="2022-10-27T05:28:04.400" v="32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최영헌" userId="S::yh.choe@barnstory.co.kr::916794ad-da63-4410-b920-fd617ba145bc" providerId="AD" clId="Web-{FD1E5D5F-D5F8-D16B-4608-7F0467D2FCA8}" dt="2022-10-27T05:28:09.369" v="33"/>
        <pc:sldMasterMkLst>
          <pc:docMk/>
          <pc:sldMasterMk cId="3155195805" sldId="2147483660"/>
        </pc:sldMasterMkLst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3811566225" sldId="2147483661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3480783487" sldId="2147483662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1225800267" sldId="2147483663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3055198503" sldId="2147483664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4114282395" sldId="2147483665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3033910248" sldId="2147483666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1937263173" sldId="2147483667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1596405203" sldId="2147483668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1467405166" sldId="2147483669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2119921730" sldId="2147483670"/>
          </pc:sldLayoutMkLst>
        </pc:sldLayoutChg>
        <pc:sldLayoutChg chg="add del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3155195805" sldId="2147483660"/>
            <pc:sldLayoutMk cId="941119445" sldId="2147483671"/>
          </pc:sldLayoutMkLst>
        </pc:sldLayoutChg>
      </pc:sldMasterChg>
      <pc:sldMasterChg chg="add addSldLayout modSldLayout">
        <pc:chgData name="최영헌" userId="S::yh.choe@barnstory.co.kr::916794ad-da63-4410-b920-fd617ba145bc" providerId="AD" clId="Web-{FD1E5D5F-D5F8-D16B-4608-7F0467D2FCA8}" dt="2022-10-27T05:28:09.369" v="33"/>
        <pc:sldMasterMkLst>
          <pc:docMk/>
          <pc:sldMasterMk cId="1463720031" sldId="2147483672"/>
        </pc:sldMasterMkLst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1503199388" sldId="2147483673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1764819512" sldId="2147483674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982984415" sldId="2147483675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4159318565" sldId="2147483676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1348859188" sldId="2147483677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385118760" sldId="2147483678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2028580896" sldId="2147483679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1550189676" sldId="2147483680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3773010901" sldId="2147483681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2518017630" sldId="2147483682"/>
          </pc:sldLayoutMkLst>
        </pc:sldLayoutChg>
        <pc:sldLayoutChg chg="add mod replId">
          <pc:chgData name="최영헌" userId="S::yh.choe@barnstory.co.kr::916794ad-da63-4410-b920-fd617ba145bc" providerId="AD" clId="Web-{FD1E5D5F-D5F8-D16B-4608-7F0467D2FCA8}" dt="2022-10-27T05:28:09.369" v="33"/>
          <pc:sldLayoutMkLst>
            <pc:docMk/>
            <pc:sldMasterMk cId="1463720031" sldId="2147483672"/>
            <pc:sldLayoutMk cId="3438017336" sldId="2147483683"/>
          </pc:sldLayoutMkLst>
        </pc:sldLayoutChg>
      </pc:sldMasterChg>
    </pc:docChg>
  </pc:docChgLst>
  <pc:docChgLst>
    <pc:chgData name="최영헌" userId="S::yh.choe@barnstory.co.kr::916794ad-da63-4410-b920-fd617ba145bc" providerId="AD" clId="Web-{1B2A7F1F-F873-3AB5-BB4E-F50106CA5BF8}"/>
    <pc:docChg chg="addSld delSld modSld sldOrd">
      <pc:chgData name="최영헌" userId="S::yh.choe@barnstory.co.kr::916794ad-da63-4410-b920-fd617ba145bc" providerId="AD" clId="Web-{1B2A7F1F-F873-3AB5-BB4E-F50106CA5BF8}" dt="2022-10-31T12:37:01.644" v="9316" actId="20577"/>
      <pc:docMkLst>
        <pc:docMk/>
      </pc:docMkLst>
      <pc:sldChg chg="modSp">
        <pc:chgData name="최영헌" userId="S::yh.choe@barnstory.co.kr::916794ad-da63-4410-b920-fd617ba145bc" providerId="AD" clId="Web-{1B2A7F1F-F873-3AB5-BB4E-F50106CA5BF8}" dt="2022-10-31T06:05:02.978" v="3210" actId="20577"/>
        <pc:sldMkLst>
          <pc:docMk/>
          <pc:sldMk cId="3569210928" sldId="256"/>
        </pc:sldMkLst>
        <pc:spChg chg="mod">
          <ac:chgData name="최영헌" userId="S::yh.choe@barnstory.co.kr::916794ad-da63-4410-b920-fd617ba145bc" providerId="AD" clId="Web-{1B2A7F1F-F873-3AB5-BB4E-F50106CA5BF8}" dt="2022-10-31T06:05:02.978" v="3210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modSp">
        <pc:chgData name="최영헌" userId="S::yh.choe@barnstory.co.kr::916794ad-da63-4410-b920-fd617ba145bc" providerId="AD" clId="Web-{1B2A7F1F-F873-3AB5-BB4E-F50106CA5BF8}" dt="2022-10-31T06:38:11.283" v="3507" actId="20577"/>
        <pc:sldMkLst>
          <pc:docMk/>
          <pc:sldMk cId="1123759173" sldId="257"/>
        </pc:sldMkLst>
        <pc:spChg chg="mod">
          <ac:chgData name="최영헌" userId="S::yh.choe@barnstory.co.kr::916794ad-da63-4410-b920-fd617ba145bc" providerId="AD" clId="Web-{1B2A7F1F-F873-3AB5-BB4E-F50106CA5BF8}" dt="2022-10-31T05:07:15.528" v="2434" actId="20577"/>
          <ac:spMkLst>
            <pc:docMk/>
            <pc:sldMk cId="1123759173" sldId="257"/>
            <ac:spMk id="2" creationId="{62369EE1-2FAF-D487-FFF0-46A2D10AAB33}"/>
          </ac:spMkLst>
        </pc:spChg>
        <pc:spChg chg="mod">
          <ac:chgData name="최영헌" userId="S::yh.choe@barnstory.co.kr::916794ad-da63-4410-b920-fd617ba145bc" providerId="AD" clId="Web-{1B2A7F1F-F873-3AB5-BB4E-F50106CA5BF8}" dt="2022-10-31T06:38:11.283" v="3507" actId="20577"/>
          <ac:spMkLst>
            <pc:docMk/>
            <pc:sldMk cId="1123759173" sldId="257"/>
            <ac:spMk id="3" creationId="{E4EBD996-721C-5BA0-C38E-383225A97A75}"/>
          </ac:spMkLst>
        </pc:spChg>
      </pc:sldChg>
      <pc:sldChg chg="modSp">
        <pc:chgData name="최영헌" userId="S::yh.choe@barnstory.co.kr::916794ad-da63-4410-b920-fd617ba145bc" providerId="AD" clId="Web-{1B2A7F1F-F873-3AB5-BB4E-F50106CA5BF8}" dt="2022-10-31T08:07:20.301" v="4336" actId="20577"/>
        <pc:sldMkLst>
          <pc:docMk/>
          <pc:sldMk cId="218178757" sldId="262"/>
        </pc:sldMkLst>
        <pc:spChg chg="mod">
          <ac:chgData name="최영헌" userId="S::yh.choe@barnstory.co.kr::916794ad-da63-4410-b920-fd617ba145bc" providerId="AD" clId="Web-{1B2A7F1F-F873-3AB5-BB4E-F50106CA5BF8}" dt="2022-10-31T06:04:23.586" v="3209" actId="20577"/>
          <ac:spMkLst>
            <pc:docMk/>
            <pc:sldMk cId="218178757" sldId="262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8:07:20.301" v="4336" actId="20577"/>
          <ac:spMkLst>
            <pc:docMk/>
            <pc:sldMk cId="218178757" sldId="262"/>
            <ac:spMk id="3" creationId="{8FA7331B-9166-3C39-BE86-732130E54ACD}"/>
          </ac:spMkLst>
        </pc:spChg>
      </pc:sldChg>
      <pc:sldChg chg="modSp">
        <pc:chgData name="최영헌" userId="S::yh.choe@barnstory.co.kr::916794ad-da63-4410-b920-fd617ba145bc" providerId="AD" clId="Web-{1B2A7F1F-F873-3AB5-BB4E-F50106CA5BF8}" dt="2022-10-31T08:07:12.394" v="4332" actId="20577"/>
        <pc:sldMkLst>
          <pc:docMk/>
          <pc:sldMk cId="786638886" sldId="263"/>
        </pc:sldMkLst>
        <pc:spChg chg="mod">
          <ac:chgData name="최영헌" userId="S::yh.choe@barnstory.co.kr::916794ad-da63-4410-b920-fd617ba145bc" providerId="AD" clId="Web-{1B2A7F1F-F873-3AB5-BB4E-F50106CA5BF8}" dt="2022-10-31T05:05:49.213" v="2418" actId="20577"/>
          <ac:spMkLst>
            <pc:docMk/>
            <pc:sldMk cId="786638886" sldId="263"/>
            <ac:spMk id="2" creationId="{62369EE1-2FAF-D487-FFF0-46A2D10AAB33}"/>
          </ac:spMkLst>
        </pc:spChg>
        <pc:spChg chg="mod">
          <ac:chgData name="최영헌" userId="S::yh.choe@barnstory.co.kr::916794ad-da63-4410-b920-fd617ba145bc" providerId="AD" clId="Web-{1B2A7F1F-F873-3AB5-BB4E-F50106CA5BF8}" dt="2022-10-31T08:07:12.394" v="4332" actId="20577"/>
          <ac:spMkLst>
            <pc:docMk/>
            <pc:sldMk cId="786638886" sldId="263"/>
            <ac:spMk id="3" creationId="{E4EBD996-721C-5BA0-C38E-383225A97A75}"/>
          </ac:spMkLst>
        </pc:spChg>
      </pc:sldChg>
      <pc:sldChg chg="modSp add del">
        <pc:chgData name="최영헌" userId="S::yh.choe@barnstory.co.kr::916794ad-da63-4410-b920-fd617ba145bc" providerId="AD" clId="Web-{1B2A7F1F-F873-3AB5-BB4E-F50106CA5BF8}" dt="2022-10-31T07:55:44.792" v="4136"/>
        <pc:sldMkLst>
          <pc:docMk/>
          <pc:sldMk cId="2214738892" sldId="269"/>
        </pc:sldMkLst>
        <pc:spChg chg="mod">
          <ac:chgData name="최영헌" userId="S::yh.choe@barnstory.co.kr::916794ad-da63-4410-b920-fd617ba145bc" providerId="AD" clId="Web-{1B2A7F1F-F873-3AB5-BB4E-F50106CA5BF8}" dt="2022-10-31T00:53:45.947" v="31" actId="20577"/>
          <ac:spMkLst>
            <pc:docMk/>
            <pc:sldMk cId="2214738892" sldId="269"/>
            <ac:spMk id="3" creationId="{E4EBD996-721C-5BA0-C38E-383225A97A75}"/>
          </ac:spMkLst>
        </pc:spChg>
      </pc:sldChg>
      <pc:sldChg chg="addSp delSp modSp mod setBg">
        <pc:chgData name="최영헌" userId="S::yh.choe@barnstory.co.kr::916794ad-da63-4410-b920-fd617ba145bc" providerId="AD" clId="Web-{1B2A7F1F-F873-3AB5-BB4E-F50106CA5BF8}" dt="2022-10-31T05:15:59.750" v="2533" actId="1076"/>
        <pc:sldMkLst>
          <pc:docMk/>
          <pc:sldMk cId="4008395695" sldId="270"/>
        </pc:sldMkLst>
        <pc:spChg chg="mod">
          <ac:chgData name="최영헌" userId="S::yh.choe@barnstory.co.kr::916794ad-da63-4410-b920-fd617ba145bc" providerId="AD" clId="Web-{1B2A7F1F-F873-3AB5-BB4E-F50106CA5BF8}" dt="2022-10-31T02:58:16.172" v="1322"/>
          <ac:spMkLst>
            <pc:docMk/>
            <pc:sldMk cId="4008395695" sldId="270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15:17.795" v="2521" actId="20577"/>
          <ac:spMkLst>
            <pc:docMk/>
            <pc:sldMk cId="4008395695" sldId="270"/>
            <ac:spMk id="3" creationId="{8FA7331B-9166-3C39-BE86-732130E54ACD}"/>
          </ac:spMkLst>
        </pc:spChg>
        <pc:spChg chg="add del">
          <ac:chgData name="최영헌" userId="S::yh.choe@barnstory.co.kr::916794ad-da63-4410-b920-fd617ba145bc" providerId="AD" clId="Web-{1B2A7F1F-F873-3AB5-BB4E-F50106CA5BF8}" dt="2022-10-31T02:33:33.053" v="868"/>
          <ac:spMkLst>
            <pc:docMk/>
            <pc:sldMk cId="4008395695" sldId="270"/>
            <ac:spMk id="8" creationId="{29DC5A77-10C9-4ECF-B7EB-8D917F36A9EE}"/>
          </ac:spMkLst>
        </pc:spChg>
        <pc:spChg chg="add del">
          <ac:chgData name="최영헌" userId="S::yh.choe@barnstory.co.kr::916794ad-da63-4410-b920-fd617ba145bc" providerId="AD" clId="Web-{1B2A7F1F-F873-3AB5-BB4E-F50106CA5BF8}" dt="2022-10-31T02:33:33.053" v="868"/>
          <ac:spMkLst>
            <pc:docMk/>
            <pc:sldMk cId="4008395695" sldId="270"/>
            <ac:spMk id="10" creationId="{2FFE28B5-FB16-49A9-B851-3C35FAC0CACB}"/>
          </ac:spMkLst>
        </pc:spChg>
        <pc:spChg chg="add del">
          <ac:chgData name="최영헌" userId="S::yh.choe@barnstory.co.kr::916794ad-da63-4410-b920-fd617ba145bc" providerId="AD" clId="Web-{1B2A7F1F-F873-3AB5-BB4E-F50106CA5BF8}" dt="2022-10-31T02:33:33.053" v="868"/>
          <ac:spMkLst>
            <pc:docMk/>
            <pc:sldMk cId="4008395695" sldId="270"/>
            <ac:spMk id="12" creationId="{01014442-855A-4E0F-8D09-C314661A48B9}"/>
          </ac:spMkLst>
        </pc:spChg>
        <pc:spChg chg="add del">
          <ac:chgData name="최영헌" userId="S::yh.choe@barnstory.co.kr::916794ad-da63-4410-b920-fd617ba145bc" providerId="AD" clId="Web-{1B2A7F1F-F873-3AB5-BB4E-F50106CA5BF8}" dt="2022-10-31T02:33:33.053" v="868"/>
          <ac:spMkLst>
            <pc:docMk/>
            <pc:sldMk cId="4008395695" sldId="270"/>
            <ac:spMk id="14" creationId="{9B1ABF09-86CF-414E-88A5-2B84CC7232A9}"/>
          </ac:spMkLst>
        </pc:spChg>
        <pc:spChg chg="add del">
          <ac:chgData name="최영헌" userId="S::yh.choe@barnstory.co.kr::916794ad-da63-4410-b920-fd617ba145bc" providerId="AD" clId="Web-{1B2A7F1F-F873-3AB5-BB4E-F50106CA5BF8}" dt="2022-10-31T02:33:33.053" v="868"/>
          <ac:spMkLst>
            <pc:docMk/>
            <pc:sldMk cId="4008395695" sldId="270"/>
            <ac:spMk id="16" creationId="{3FE91770-CDBB-4D24-94E5-AD484F36CE87}"/>
          </ac:spMkLst>
        </pc:spChg>
        <pc:picChg chg="add mod">
          <ac:chgData name="최영헌" userId="S::yh.choe@barnstory.co.kr::916794ad-da63-4410-b920-fd617ba145bc" providerId="AD" clId="Web-{1B2A7F1F-F873-3AB5-BB4E-F50106CA5BF8}" dt="2022-10-31T05:15:59.750" v="2533" actId="1076"/>
          <ac:picMkLst>
            <pc:docMk/>
            <pc:sldMk cId="4008395695" sldId="270"/>
            <ac:picMk id="4" creationId="{1C81FF73-351B-43B3-4399-5BEB38343262}"/>
          </ac:picMkLst>
        </pc:picChg>
      </pc:sldChg>
      <pc:sldChg chg="addSp modSp ord">
        <pc:chgData name="최영헌" userId="S::yh.choe@barnstory.co.kr::916794ad-da63-4410-b920-fd617ba145bc" providerId="AD" clId="Web-{1B2A7F1F-F873-3AB5-BB4E-F50106CA5BF8}" dt="2022-10-31T06:45:05.704" v="3591" actId="20577"/>
        <pc:sldMkLst>
          <pc:docMk/>
          <pc:sldMk cId="1788566511" sldId="271"/>
        </pc:sldMkLst>
        <pc:spChg chg="mod">
          <ac:chgData name="최영헌" userId="S::yh.choe@barnstory.co.kr::916794ad-da63-4410-b920-fd617ba145bc" providerId="AD" clId="Web-{1B2A7F1F-F873-3AB5-BB4E-F50106CA5BF8}" dt="2022-10-31T06:44:03.749" v="3576" actId="20577"/>
          <ac:spMkLst>
            <pc:docMk/>
            <pc:sldMk cId="1788566511" sldId="271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6:45:05.704" v="3591" actId="20577"/>
          <ac:spMkLst>
            <pc:docMk/>
            <pc:sldMk cId="1788566511" sldId="271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6:12:37.166" v="3269" actId="1076"/>
          <ac:picMkLst>
            <pc:docMk/>
            <pc:sldMk cId="1788566511" sldId="271"/>
            <ac:picMk id="4" creationId="{11525012-6794-4B04-6347-3B9F391E8DB9}"/>
          </ac:picMkLst>
        </pc:picChg>
      </pc:sldChg>
      <pc:sldChg chg="addSp delSp modSp">
        <pc:chgData name="최영헌" userId="S::yh.choe@barnstory.co.kr::916794ad-da63-4410-b920-fd617ba145bc" providerId="AD" clId="Web-{1B2A7F1F-F873-3AB5-BB4E-F50106CA5BF8}" dt="2022-10-31T07:02:12.772" v="3861" actId="20577"/>
        <pc:sldMkLst>
          <pc:docMk/>
          <pc:sldMk cId="451574476" sldId="272"/>
        </pc:sldMkLst>
        <pc:spChg chg="mod">
          <ac:chgData name="최영헌" userId="S::yh.choe@barnstory.co.kr::916794ad-da63-4410-b920-fd617ba145bc" providerId="AD" clId="Web-{1B2A7F1F-F873-3AB5-BB4E-F50106CA5BF8}" dt="2022-10-31T06:48:09.726" v="3599"/>
          <ac:spMkLst>
            <pc:docMk/>
            <pc:sldMk cId="451574476" sldId="272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7:02:12.772" v="3861" actId="20577"/>
          <ac:spMkLst>
            <pc:docMk/>
            <pc:sldMk cId="451574476" sldId="272"/>
            <ac:spMk id="3" creationId="{8FA7331B-9166-3C39-BE86-732130E54ACD}"/>
          </ac:spMkLst>
        </pc:spChg>
        <pc:spChg chg="add del mod">
          <ac:chgData name="최영헌" userId="S::yh.choe@barnstory.co.kr::916794ad-da63-4410-b920-fd617ba145bc" providerId="AD" clId="Web-{1B2A7F1F-F873-3AB5-BB4E-F50106CA5BF8}" dt="2022-10-31T06:49:24.354" v="3618"/>
          <ac:spMkLst>
            <pc:docMk/>
            <pc:sldMk cId="451574476" sldId="272"/>
            <ac:spMk id="4" creationId="{61F8D487-FBF6-E066-064A-DCAD7A959884}"/>
          </ac:spMkLst>
        </pc:spChg>
        <pc:spChg chg="add mod">
          <ac:chgData name="최영헌" userId="S::yh.choe@barnstory.co.kr::916794ad-da63-4410-b920-fd617ba145bc" providerId="AD" clId="Web-{1B2A7F1F-F873-3AB5-BB4E-F50106CA5BF8}" dt="2022-10-31T07:01:03.707" v="3819" actId="20577"/>
          <ac:spMkLst>
            <pc:docMk/>
            <pc:sldMk cId="451574476" sldId="272"/>
            <ac:spMk id="5" creationId="{14F7113E-917B-0D51-198F-808A889F0B0F}"/>
          </ac:spMkLst>
        </pc:spChg>
      </pc:sldChg>
      <pc:sldChg chg="modSp del">
        <pc:chgData name="최영헌" userId="S::yh.choe@barnstory.co.kr::916794ad-da63-4410-b920-fd617ba145bc" providerId="AD" clId="Web-{1B2A7F1F-F873-3AB5-BB4E-F50106CA5BF8}" dt="2022-10-31T06:48:26.508" v="3604"/>
        <pc:sldMkLst>
          <pc:docMk/>
          <pc:sldMk cId="702414201" sldId="273"/>
        </pc:sldMkLst>
        <pc:spChg chg="mod">
          <ac:chgData name="최영헌" userId="S::yh.choe@barnstory.co.kr::916794ad-da63-4410-b920-fd617ba145bc" providerId="AD" clId="Web-{1B2A7F1F-F873-3AB5-BB4E-F50106CA5BF8}" dt="2022-10-31T01:39:16.574" v="225"/>
          <ac:spMkLst>
            <pc:docMk/>
            <pc:sldMk cId="702414201" sldId="273"/>
            <ac:spMk id="2" creationId="{3E1F9FF9-895B-2565-9E2B-72333DF4EA8C}"/>
          </ac:spMkLst>
        </pc:spChg>
      </pc:sldChg>
      <pc:sldChg chg="modSp">
        <pc:chgData name="최영헌" userId="S::yh.choe@barnstory.co.kr::916794ad-da63-4410-b920-fd617ba145bc" providerId="AD" clId="Web-{1B2A7F1F-F873-3AB5-BB4E-F50106CA5BF8}" dt="2022-10-31T01:39:03.729" v="224" actId="20577"/>
        <pc:sldMkLst>
          <pc:docMk/>
          <pc:sldMk cId="2498779922" sldId="276"/>
        </pc:sldMkLst>
        <pc:spChg chg="mod">
          <ac:chgData name="최영헌" userId="S::yh.choe@barnstory.co.kr::916794ad-da63-4410-b920-fd617ba145bc" providerId="AD" clId="Web-{1B2A7F1F-F873-3AB5-BB4E-F50106CA5BF8}" dt="2022-10-31T01:39:03.729" v="224" actId="20577"/>
          <ac:spMkLst>
            <pc:docMk/>
            <pc:sldMk cId="2498779922" sldId="276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1:37:52.946" v="208" actId="20577"/>
          <ac:spMkLst>
            <pc:docMk/>
            <pc:sldMk cId="2498779922" sldId="276"/>
            <ac:spMk id="3" creationId="{8FA7331B-9166-3C39-BE86-732130E54ACD}"/>
          </ac:spMkLst>
        </pc:spChg>
      </pc:sldChg>
      <pc:sldChg chg="addSp delSp modSp del">
        <pc:chgData name="최영헌" userId="S::yh.choe@barnstory.co.kr::916794ad-da63-4410-b920-fd617ba145bc" providerId="AD" clId="Web-{1B2A7F1F-F873-3AB5-BB4E-F50106CA5BF8}" dt="2022-10-31T02:11:47.036" v="621"/>
        <pc:sldMkLst>
          <pc:docMk/>
          <pc:sldMk cId="75799809" sldId="277"/>
        </pc:sldMkLst>
        <pc:spChg chg="mod">
          <ac:chgData name="최영헌" userId="S::yh.choe@barnstory.co.kr::916794ad-da63-4410-b920-fd617ba145bc" providerId="AD" clId="Web-{1B2A7F1F-F873-3AB5-BB4E-F50106CA5BF8}" dt="2022-10-31T01:39:16.574" v="225"/>
          <ac:spMkLst>
            <pc:docMk/>
            <pc:sldMk cId="75799809" sldId="277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2:10:58.878" v="613" actId="20577"/>
          <ac:spMkLst>
            <pc:docMk/>
            <pc:sldMk cId="75799809" sldId="277"/>
            <ac:spMk id="3" creationId="{8FA7331B-9166-3C39-BE86-732130E54ACD}"/>
          </ac:spMkLst>
        </pc:spChg>
        <pc:picChg chg="add del mod">
          <ac:chgData name="최영헌" userId="S::yh.choe@barnstory.co.kr::916794ad-da63-4410-b920-fd617ba145bc" providerId="AD" clId="Web-{1B2A7F1F-F873-3AB5-BB4E-F50106CA5BF8}" dt="2022-10-31T02:10:22.095" v="605"/>
          <ac:picMkLst>
            <pc:docMk/>
            <pc:sldMk cId="75799809" sldId="277"/>
            <ac:picMk id="4" creationId="{6099C3CD-7D1F-87DE-1322-08F7C39A2A8A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2:11:16.300" v="617" actId="1076"/>
          <ac:picMkLst>
            <pc:docMk/>
            <pc:sldMk cId="75799809" sldId="277"/>
            <ac:picMk id="5" creationId="{32CF9C1F-0467-249C-4ACC-A25A23E54975}"/>
          </ac:picMkLst>
        </pc:picChg>
      </pc:sldChg>
      <pc:sldChg chg="modSp add replId">
        <pc:chgData name="최영헌" userId="S::yh.choe@barnstory.co.kr::916794ad-da63-4410-b920-fd617ba145bc" providerId="AD" clId="Web-{1B2A7F1F-F873-3AB5-BB4E-F50106CA5BF8}" dt="2022-10-31T06:11:24.414" v="3250" actId="20577"/>
        <pc:sldMkLst>
          <pc:docMk/>
          <pc:sldMk cId="3989867960" sldId="278"/>
        </pc:sldMkLst>
        <pc:spChg chg="mod">
          <ac:chgData name="최영헌" userId="S::yh.choe@barnstory.co.kr::916794ad-da63-4410-b920-fd617ba145bc" providerId="AD" clId="Web-{1B2A7F1F-F873-3AB5-BB4E-F50106CA5BF8}" dt="2022-10-31T01:39:01.479" v="223" actId="20577"/>
          <ac:spMkLst>
            <pc:docMk/>
            <pc:sldMk cId="3989867960" sldId="278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6:11:24.414" v="3250" actId="20577"/>
          <ac:spMkLst>
            <pc:docMk/>
            <pc:sldMk cId="3989867960" sldId="278"/>
            <ac:spMk id="3" creationId="{8FA7331B-9166-3C39-BE86-732130E54ACD}"/>
          </ac:spMkLst>
        </pc:spChg>
      </pc:sldChg>
      <pc:sldChg chg="modSp add del replId">
        <pc:chgData name="최영헌" userId="S::yh.choe@barnstory.co.kr::916794ad-da63-4410-b920-fd617ba145bc" providerId="AD" clId="Web-{1B2A7F1F-F873-3AB5-BB4E-F50106CA5BF8}" dt="2022-10-31T02:18:22.988" v="691"/>
        <pc:sldMkLst>
          <pc:docMk/>
          <pc:sldMk cId="3047450553" sldId="279"/>
        </pc:sldMkLst>
        <pc:spChg chg="mod">
          <ac:chgData name="최영헌" userId="S::yh.choe@barnstory.co.kr::916794ad-da63-4410-b920-fd617ba145bc" providerId="AD" clId="Web-{1B2A7F1F-F873-3AB5-BB4E-F50106CA5BF8}" dt="2022-10-31T02:18:16.066" v="690" actId="20577"/>
          <ac:spMkLst>
            <pc:docMk/>
            <pc:sldMk cId="3047450553" sldId="279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1B2A7F1F-F873-3AB5-BB4E-F50106CA5BF8}" dt="2022-10-31T02:11:43.145" v="620" actId="1076"/>
          <ac:picMkLst>
            <pc:docMk/>
            <pc:sldMk cId="3047450553" sldId="279"/>
            <ac:picMk id="5" creationId="{32CF9C1F-0467-249C-4ACC-A25A23E54975}"/>
          </ac:picMkLst>
        </pc:picChg>
      </pc:sldChg>
      <pc:sldChg chg="addSp modSp add replId">
        <pc:chgData name="최영헌" userId="S::yh.choe@barnstory.co.kr::916794ad-da63-4410-b920-fd617ba145bc" providerId="AD" clId="Web-{1B2A7F1F-F873-3AB5-BB4E-F50106CA5BF8}" dt="2022-10-31T06:11:42.133" v="3265" actId="1076"/>
        <pc:sldMkLst>
          <pc:docMk/>
          <pc:sldMk cId="174894764" sldId="280"/>
        </pc:sldMkLst>
        <pc:spChg chg="mod">
          <ac:chgData name="최영헌" userId="S::yh.choe@barnstory.co.kr::916794ad-da63-4410-b920-fd617ba145bc" providerId="AD" clId="Web-{1B2A7F1F-F873-3AB5-BB4E-F50106CA5BF8}" dt="2022-10-31T06:11:34.055" v="3253" actId="20577"/>
          <ac:spMkLst>
            <pc:docMk/>
            <pc:sldMk cId="174894764" sldId="280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6:11:42.102" v="3263" actId="1076"/>
          <ac:picMkLst>
            <pc:docMk/>
            <pc:sldMk cId="174894764" sldId="280"/>
            <ac:picMk id="4" creationId="{03EB57C1-0E88-E338-22CA-5289B0606B5E}"/>
          </ac:picMkLst>
        </pc:picChg>
        <pc:picChg chg="mod">
          <ac:chgData name="최영헌" userId="S::yh.choe@barnstory.co.kr::916794ad-da63-4410-b920-fd617ba145bc" providerId="AD" clId="Web-{1B2A7F1F-F873-3AB5-BB4E-F50106CA5BF8}" dt="2022-10-31T06:11:42.102" v="3262" actId="1076"/>
          <ac:picMkLst>
            <pc:docMk/>
            <pc:sldMk cId="174894764" sldId="280"/>
            <ac:picMk id="5" creationId="{32CF9C1F-0467-249C-4ACC-A25A23E54975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6:11:42.119" v="3264" actId="1076"/>
          <ac:picMkLst>
            <pc:docMk/>
            <pc:sldMk cId="174894764" sldId="280"/>
            <ac:picMk id="6" creationId="{F23017BA-0D9E-059D-CB35-4F3EE3BECAB5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6:11:42.133" v="3265" actId="1076"/>
          <ac:picMkLst>
            <pc:docMk/>
            <pc:sldMk cId="174894764" sldId="280"/>
            <ac:picMk id="7" creationId="{BA53ABD6-C338-3FB1-CDA9-38701D7DEC21}"/>
          </ac:picMkLst>
        </pc:picChg>
      </pc:sldChg>
      <pc:sldChg chg="modSp add del replId">
        <pc:chgData name="최영헌" userId="S::yh.choe@barnstory.co.kr::916794ad-da63-4410-b920-fd617ba145bc" providerId="AD" clId="Web-{1B2A7F1F-F873-3AB5-BB4E-F50106CA5BF8}" dt="2022-10-31T02:54:05.725" v="1250"/>
        <pc:sldMkLst>
          <pc:docMk/>
          <pc:sldMk cId="1465219297" sldId="281"/>
        </pc:sldMkLst>
        <pc:spChg chg="mod">
          <ac:chgData name="최영헌" userId="S::yh.choe@barnstory.co.kr::916794ad-da63-4410-b920-fd617ba145bc" providerId="AD" clId="Web-{1B2A7F1F-F873-3AB5-BB4E-F50106CA5BF8}" dt="2022-10-31T02:35:23.041" v="894" actId="20577"/>
          <ac:spMkLst>
            <pc:docMk/>
            <pc:sldMk cId="1465219297" sldId="281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2:35:49.902" v="897" actId="20577"/>
          <ac:spMkLst>
            <pc:docMk/>
            <pc:sldMk cId="1465219297" sldId="281"/>
            <ac:spMk id="3" creationId="{8FA7331B-9166-3C39-BE86-732130E54ACD}"/>
          </ac:spMkLst>
        </pc:spChg>
      </pc:sldChg>
      <pc:sldChg chg="add del replId">
        <pc:chgData name="최영헌" userId="S::yh.choe@barnstory.co.kr::916794ad-da63-4410-b920-fd617ba145bc" providerId="AD" clId="Web-{1B2A7F1F-F873-3AB5-BB4E-F50106CA5BF8}" dt="2022-10-31T02:13:01.710" v="629"/>
        <pc:sldMkLst>
          <pc:docMk/>
          <pc:sldMk cId="1630437684" sldId="281"/>
        </pc:sldMkLst>
      </pc:sldChg>
      <pc:sldChg chg="addSp modSp add replId">
        <pc:chgData name="최영헌" userId="S::yh.choe@barnstory.co.kr::916794ad-da63-4410-b920-fd617ba145bc" providerId="AD" clId="Web-{1B2A7F1F-F873-3AB5-BB4E-F50106CA5BF8}" dt="2022-10-31T06:34:10.306" v="3484" actId="20577"/>
        <pc:sldMkLst>
          <pc:docMk/>
          <pc:sldMk cId="1194519963" sldId="282"/>
        </pc:sldMkLst>
        <pc:spChg chg="mod">
          <ac:chgData name="최영헌" userId="S::yh.choe@barnstory.co.kr::916794ad-da63-4410-b920-fd617ba145bc" providerId="AD" clId="Web-{1B2A7F1F-F873-3AB5-BB4E-F50106CA5BF8}" dt="2022-10-31T06:34:10.306" v="3484" actId="20577"/>
          <ac:spMkLst>
            <pc:docMk/>
            <pc:sldMk cId="1194519963" sldId="282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26:39.757" v="2707" actId="20577"/>
          <ac:spMkLst>
            <pc:docMk/>
            <pc:sldMk cId="1194519963" sldId="282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3:20:59.394" v="1615" actId="1076"/>
          <ac:picMkLst>
            <pc:docMk/>
            <pc:sldMk cId="1194519963" sldId="282"/>
            <ac:picMk id="4" creationId="{B824A96E-03B0-AA79-FD48-28AB4F176BDA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5:15:50.047" v="2532" actId="1076"/>
        <pc:sldMkLst>
          <pc:docMk/>
          <pc:sldMk cId="2739990265" sldId="283"/>
        </pc:sldMkLst>
        <pc:spChg chg="mod">
          <ac:chgData name="최영헌" userId="S::yh.choe@barnstory.co.kr::916794ad-da63-4410-b920-fd617ba145bc" providerId="AD" clId="Web-{1B2A7F1F-F873-3AB5-BB4E-F50106CA5BF8}" dt="2022-10-31T02:58:21.641" v="1323"/>
          <ac:spMkLst>
            <pc:docMk/>
            <pc:sldMk cId="2739990265" sldId="283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15:43.671" v="2531" actId="20577"/>
          <ac:spMkLst>
            <pc:docMk/>
            <pc:sldMk cId="2739990265" sldId="283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2:44:08.280" v="1038"/>
          <ac:picMkLst>
            <pc:docMk/>
            <pc:sldMk cId="2739990265" sldId="283"/>
            <ac:picMk id="4" creationId="{1C81FF73-351B-43B3-4399-5BEB38343262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5:15:50.047" v="2532" actId="1076"/>
          <ac:picMkLst>
            <pc:docMk/>
            <pc:sldMk cId="2739990265" sldId="283"/>
            <ac:picMk id="5" creationId="{DC0F8D0B-E670-3A99-6B84-8F1B8B768C9E}"/>
          </ac:picMkLst>
        </pc:picChg>
      </pc:sldChg>
      <pc:sldChg chg="new del">
        <pc:chgData name="최영헌" userId="S::yh.choe@barnstory.co.kr::916794ad-da63-4410-b920-fd617ba145bc" providerId="AD" clId="Web-{1B2A7F1F-F873-3AB5-BB4E-F50106CA5BF8}" dt="2022-10-31T03:02:09.649" v="1381"/>
        <pc:sldMkLst>
          <pc:docMk/>
          <pc:sldMk cId="1993746843" sldId="284"/>
        </pc:sldMkLst>
      </pc:sldChg>
      <pc:sldChg chg="add del replId">
        <pc:chgData name="최영헌" userId="S::yh.choe@barnstory.co.kr::916794ad-da63-4410-b920-fd617ba145bc" providerId="AD" clId="Web-{1B2A7F1F-F873-3AB5-BB4E-F50106CA5BF8}" dt="2022-10-31T02:54:01.756" v="1249"/>
        <pc:sldMkLst>
          <pc:docMk/>
          <pc:sldMk cId="2769799504" sldId="284"/>
        </pc:sldMkLst>
      </pc:sldChg>
      <pc:sldChg chg="addSp delSp modSp add replId">
        <pc:chgData name="최영헌" userId="S::yh.choe@barnstory.co.kr::916794ad-da63-4410-b920-fd617ba145bc" providerId="AD" clId="Web-{1B2A7F1F-F873-3AB5-BB4E-F50106CA5BF8}" dt="2022-10-31T06:39:24.114" v="3522" actId="20577"/>
        <pc:sldMkLst>
          <pc:docMk/>
          <pc:sldMk cId="1685486090" sldId="285"/>
        </pc:sldMkLst>
        <pc:spChg chg="mod">
          <ac:chgData name="최영헌" userId="S::yh.choe@barnstory.co.kr::916794ad-da63-4410-b920-fd617ba145bc" providerId="AD" clId="Web-{1B2A7F1F-F873-3AB5-BB4E-F50106CA5BF8}" dt="2022-10-31T06:39:24.114" v="3522" actId="20577"/>
          <ac:spMkLst>
            <pc:docMk/>
            <pc:sldMk cId="1685486090" sldId="285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3:03:09.667" v="1417" actId="20577"/>
          <ac:spMkLst>
            <pc:docMk/>
            <pc:sldMk cId="1685486090" sldId="285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3:02:29.212" v="1382"/>
          <ac:picMkLst>
            <pc:docMk/>
            <pc:sldMk cId="1685486090" sldId="285"/>
            <ac:picMk id="4" creationId="{B824A96E-03B0-AA79-FD48-28AB4F176BDA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3:03:19.152" v="1420" actId="1076"/>
          <ac:picMkLst>
            <pc:docMk/>
            <pc:sldMk cId="1685486090" sldId="285"/>
            <ac:picMk id="5" creationId="{F2462149-15D6-73FF-DBE0-6C59DC0E5456}"/>
          </ac:picMkLst>
        </pc:picChg>
      </pc:sldChg>
      <pc:sldChg chg="modSp add del replId">
        <pc:chgData name="최영헌" userId="S::yh.choe@barnstory.co.kr::916794ad-da63-4410-b920-fd617ba145bc" providerId="AD" clId="Web-{1B2A7F1F-F873-3AB5-BB4E-F50106CA5BF8}" dt="2022-10-31T02:53:58.787" v="1248"/>
        <pc:sldMkLst>
          <pc:docMk/>
          <pc:sldMk cId="2863703363" sldId="285"/>
        </pc:sldMkLst>
        <pc:spChg chg="mod">
          <ac:chgData name="최영헌" userId="S::yh.choe@barnstory.co.kr::916794ad-da63-4410-b920-fd617ba145bc" providerId="AD" clId="Web-{1B2A7F1F-F873-3AB5-BB4E-F50106CA5BF8}" dt="2022-10-31T02:48:25.837" v="1096" actId="20577"/>
          <ac:spMkLst>
            <pc:docMk/>
            <pc:sldMk cId="2863703363" sldId="285"/>
            <ac:spMk id="3" creationId="{8FA7331B-9166-3C39-BE86-732130E54ACD}"/>
          </ac:spMkLst>
        </pc:spChg>
      </pc:sldChg>
      <pc:sldChg chg="addSp delSp modSp add replId">
        <pc:chgData name="최영헌" userId="S::yh.choe@barnstory.co.kr::916794ad-da63-4410-b920-fd617ba145bc" providerId="AD" clId="Web-{1B2A7F1F-F873-3AB5-BB4E-F50106CA5BF8}" dt="2022-10-31T06:39:31.411" v="3524" actId="20577"/>
        <pc:sldMkLst>
          <pc:docMk/>
          <pc:sldMk cId="664765897" sldId="286"/>
        </pc:sldMkLst>
        <pc:spChg chg="mod">
          <ac:chgData name="최영헌" userId="S::yh.choe@barnstory.co.kr::916794ad-da63-4410-b920-fd617ba145bc" providerId="AD" clId="Web-{1B2A7F1F-F873-3AB5-BB4E-F50106CA5BF8}" dt="2022-10-31T06:39:31.411" v="3524" actId="20577"/>
          <ac:spMkLst>
            <pc:docMk/>
            <pc:sldMk cId="664765897" sldId="286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3:24:00.448" v="1686" actId="20577"/>
          <ac:spMkLst>
            <pc:docMk/>
            <pc:sldMk cId="664765897" sldId="286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3:21:52.427" v="1626" actId="14100"/>
          <ac:picMkLst>
            <pc:docMk/>
            <pc:sldMk cId="664765897" sldId="286"/>
            <ac:picMk id="4" creationId="{0EE29572-CAD4-19B5-CC48-710067976D93}"/>
          </ac:picMkLst>
        </pc:picChg>
        <pc:picChg chg="del">
          <ac:chgData name="최영헌" userId="S::yh.choe@barnstory.co.kr::916794ad-da63-4410-b920-fd617ba145bc" providerId="AD" clId="Web-{1B2A7F1F-F873-3AB5-BB4E-F50106CA5BF8}" dt="2022-10-31T03:03:42.981" v="1423"/>
          <ac:picMkLst>
            <pc:docMk/>
            <pc:sldMk cId="664765897" sldId="286"/>
            <ac:picMk id="5" creationId="{F2462149-15D6-73FF-DBE0-6C59DC0E5456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39:36.458" v="3525" actId="20577"/>
        <pc:sldMkLst>
          <pc:docMk/>
          <pc:sldMk cId="297830228" sldId="287"/>
        </pc:sldMkLst>
        <pc:spChg chg="mod">
          <ac:chgData name="최영헌" userId="S::yh.choe@barnstory.co.kr::916794ad-da63-4410-b920-fd617ba145bc" providerId="AD" clId="Web-{1B2A7F1F-F873-3AB5-BB4E-F50106CA5BF8}" dt="2022-10-31T06:39:36.458" v="3525" actId="20577"/>
          <ac:spMkLst>
            <pc:docMk/>
            <pc:sldMk cId="297830228" sldId="287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3:26:42.485" v="1794" actId="20577"/>
          <ac:spMkLst>
            <pc:docMk/>
            <pc:sldMk cId="297830228" sldId="287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4:35:51.837" v="2053" actId="1076"/>
          <ac:picMkLst>
            <pc:docMk/>
            <pc:sldMk cId="297830228" sldId="287"/>
            <ac:picMk id="4" creationId="{29174A8F-E8EE-3760-F5EB-B6022E2B6879}"/>
          </ac:picMkLst>
        </pc:picChg>
        <pc:picChg chg="del mod">
          <ac:chgData name="최영헌" userId="S::yh.choe@barnstory.co.kr::916794ad-da63-4410-b920-fd617ba145bc" providerId="AD" clId="Web-{1B2A7F1F-F873-3AB5-BB4E-F50106CA5BF8}" dt="2022-10-31T03:22:20.444" v="1631"/>
          <ac:picMkLst>
            <pc:docMk/>
            <pc:sldMk cId="297830228" sldId="287"/>
            <ac:picMk id="5" creationId="{F2462149-15D6-73FF-DBE0-6C59DC0E5456}"/>
          </ac:picMkLst>
        </pc:picChg>
      </pc:sldChg>
      <pc:sldChg chg="addSp delSp modSp add ord replId">
        <pc:chgData name="최영헌" userId="S::yh.choe@barnstory.co.kr::916794ad-da63-4410-b920-fd617ba145bc" providerId="AD" clId="Web-{1B2A7F1F-F873-3AB5-BB4E-F50106CA5BF8}" dt="2022-10-31T06:39:28.005" v="3523" actId="20577"/>
        <pc:sldMkLst>
          <pc:docMk/>
          <pc:sldMk cId="1903887443" sldId="288"/>
        </pc:sldMkLst>
        <pc:spChg chg="mod">
          <ac:chgData name="최영헌" userId="S::yh.choe@barnstory.co.kr::916794ad-da63-4410-b920-fd617ba145bc" providerId="AD" clId="Web-{1B2A7F1F-F873-3AB5-BB4E-F50106CA5BF8}" dt="2022-10-31T06:39:28.005" v="3523" actId="20577"/>
          <ac:spMkLst>
            <pc:docMk/>
            <pc:sldMk cId="1903887443" sldId="288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3:08:08.553" v="1506" actId="20577"/>
          <ac:spMkLst>
            <pc:docMk/>
            <pc:sldMk cId="1903887443" sldId="288"/>
            <ac:spMk id="3" creationId="{8FA7331B-9166-3C39-BE86-732130E54ACD}"/>
          </ac:spMkLst>
        </pc:spChg>
        <pc:picChg chg="add del mod">
          <ac:chgData name="최영헌" userId="S::yh.choe@barnstory.co.kr::916794ad-da63-4410-b920-fd617ba145bc" providerId="AD" clId="Web-{1B2A7F1F-F873-3AB5-BB4E-F50106CA5BF8}" dt="2022-10-31T03:04:01.950" v="1427"/>
          <ac:picMkLst>
            <pc:docMk/>
            <pc:sldMk cId="1903887443" sldId="288"/>
            <ac:picMk id="4" creationId="{0B550189-DF1D-E553-C236-029FB541B7FD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3:04:08.450" v="1429"/>
          <ac:picMkLst>
            <pc:docMk/>
            <pc:sldMk cId="1903887443" sldId="288"/>
            <ac:picMk id="5" creationId="{D66C7A36-B610-E007-9BBA-D8311869AC5A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3:06:20.487" v="1489"/>
          <ac:picMkLst>
            <pc:docMk/>
            <pc:sldMk cId="1903887443" sldId="288"/>
            <ac:picMk id="6" creationId="{356C6A7A-C791-F393-8BD3-A42DCF6FAF3A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3:07:20.051" v="1497" actId="1076"/>
          <ac:picMkLst>
            <pc:docMk/>
            <pc:sldMk cId="1903887443" sldId="288"/>
            <ac:picMk id="7" creationId="{765C90B9-6119-01D1-1BEB-9BEE7ACC088F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39:39.005" v="3526" actId="20577"/>
        <pc:sldMkLst>
          <pc:docMk/>
          <pc:sldMk cId="3144669861" sldId="289"/>
        </pc:sldMkLst>
        <pc:spChg chg="mod">
          <ac:chgData name="최영헌" userId="S::yh.choe@barnstory.co.kr::916794ad-da63-4410-b920-fd617ba145bc" providerId="AD" clId="Web-{1B2A7F1F-F873-3AB5-BB4E-F50106CA5BF8}" dt="2022-10-31T06:39:39.005" v="3526" actId="20577"/>
          <ac:spMkLst>
            <pc:docMk/>
            <pc:sldMk cId="3144669861" sldId="289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3:27:17.455" v="1796" actId="20577"/>
          <ac:spMkLst>
            <pc:docMk/>
            <pc:sldMk cId="3144669861" sldId="289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3:24:17.245" v="1691"/>
          <ac:picMkLst>
            <pc:docMk/>
            <pc:sldMk cId="3144669861" sldId="289"/>
            <ac:picMk id="4" creationId="{29174A8F-E8EE-3760-F5EB-B6022E2B6879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4:35:49.618" v="2052" actId="1076"/>
          <ac:picMkLst>
            <pc:docMk/>
            <pc:sldMk cId="3144669861" sldId="289"/>
            <ac:picMk id="5" creationId="{7F22D798-EEED-59C5-5607-455F4A7B0319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39:44.099" v="3527" actId="20577"/>
        <pc:sldMkLst>
          <pc:docMk/>
          <pc:sldMk cId="1286351089" sldId="290"/>
        </pc:sldMkLst>
        <pc:spChg chg="mod">
          <ac:chgData name="최영헌" userId="S::yh.choe@barnstory.co.kr::916794ad-da63-4410-b920-fd617ba145bc" providerId="AD" clId="Web-{1B2A7F1F-F873-3AB5-BB4E-F50106CA5BF8}" dt="2022-10-31T06:39:44.099" v="3527" actId="20577"/>
          <ac:spMkLst>
            <pc:docMk/>
            <pc:sldMk cId="1286351089" sldId="290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3:28:02.644" v="1830" actId="20577"/>
          <ac:spMkLst>
            <pc:docMk/>
            <pc:sldMk cId="1286351089" sldId="290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4:35:43.243" v="2051" actId="1076"/>
          <ac:picMkLst>
            <pc:docMk/>
            <pc:sldMk cId="1286351089" sldId="290"/>
            <ac:picMk id="4" creationId="{999E19EE-4C21-EC81-7774-69AE058FBC02}"/>
          </ac:picMkLst>
        </pc:picChg>
        <pc:picChg chg="del">
          <ac:chgData name="최영헌" userId="S::yh.choe@barnstory.co.kr::916794ad-da63-4410-b920-fd617ba145bc" providerId="AD" clId="Web-{1B2A7F1F-F873-3AB5-BB4E-F50106CA5BF8}" dt="2022-10-31T03:27:26.143" v="1799"/>
          <ac:picMkLst>
            <pc:docMk/>
            <pc:sldMk cId="1286351089" sldId="290"/>
            <ac:picMk id="5" creationId="{7F22D798-EEED-59C5-5607-455F4A7B0319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39:47.349" v="3529" actId="20577"/>
        <pc:sldMkLst>
          <pc:docMk/>
          <pc:sldMk cId="761521872" sldId="291"/>
        </pc:sldMkLst>
        <pc:spChg chg="mod">
          <ac:chgData name="최영헌" userId="S::yh.choe@barnstory.co.kr::916794ad-da63-4410-b920-fd617ba145bc" providerId="AD" clId="Web-{1B2A7F1F-F873-3AB5-BB4E-F50106CA5BF8}" dt="2022-10-31T06:39:47.349" v="3529" actId="20577"/>
          <ac:spMkLst>
            <pc:docMk/>
            <pc:sldMk cId="761521872" sldId="291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4:34:40.209" v="2043" actId="20577"/>
          <ac:spMkLst>
            <pc:docMk/>
            <pc:sldMk cId="761521872" sldId="291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4:35:30.055" v="2049" actId="1076"/>
          <ac:picMkLst>
            <pc:docMk/>
            <pc:sldMk cId="761521872" sldId="291"/>
            <ac:picMk id="4" creationId="{2A40CED1-14F2-D4A9-AC22-D60D285AFE37}"/>
          </ac:picMkLst>
        </pc:picChg>
        <pc:picChg chg="add del">
          <ac:chgData name="최영헌" userId="S::yh.choe@barnstory.co.kr::916794ad-da63-4410-b920-fd617ba145bc" providerId="AD" clId="Web-{1B2A7F1F-F873-3AB5-BB4E-F50106CA5BF8}" dt="2022-10-31T03:29:56.570" v="1860"/>
          <ac:picMkLst>
            <pc:docMk/>
            <pc:sldMk cId="761521872" sldId="291"/>
            <ac:picMk id="4" creationId="{999E19EE-4C21-EC81-7774-69AE058FBC02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3:29:52.882" v="1857"/>
          <ac:picMkLst>
            <pc:docMk/>
            <pc:sldMk cId="761521872" sldId="291"/>
            <ac:picMk id="5" creationId="{87843A79-3B69-4C98-DF23-E5F8BB25F179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4:34:31.318" v="2038"/>
          <ac:picMkLst>
            <pc:docMk/>
            <pc:sldMk cId="761521872" sldId="291"/>
            <ac:picMk id="6" creationId="{A37F9664-5C1D-BA61-200D-593DE073775F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39:49.802" v="3531" actId="20577"/>
        <pc:sldMkLst>
          <pc:docMk/>
          <pc:sldMk cId="1780239232" sldId="292"/>
        </pc:sldMkLst>
        <pc:spChg chg="mod">
          <ac:chgData name="최영헌" userId="S::yh.choe@barnstory.co.kr::916794ad-da63-4410-b920-fd617ba145bc" providerId="AD" clId="Web-{1B2A7F1F-F873-3AB5-BB4E-F50106CA5BF8}" dt="2022-10-31T06:39:49.802" v="3531" actId="20577"/>
          <ac:spMkLst>
            <pc:docMk/>
            <pc:sldMk cId="1780239232" sldId="292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4:43:31.025" v="2144" actId="20577"/>
          <ac:spMkLst>
            <pc:docMk/>
            <pc:sldMk cId="1780239232" sldId="292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4:39:48.080" v="2055"/>
          <ac:picMkLst>
            <pc:docMk/>
            <pc:sldMk cId="1780239232" sldId="292"/>
            <ac:picMk id="4" creationId="{2A40CED1-14F2-D4A9-AC22-D60D285AFE37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4:40:13.143" v="2057"/>
          <ac:picMkLst>
            <pc:docMk/>
            <pc:sldMk cId="1780239232" sldId="292"/>
            <ac:picMk id="5" creationId="{23F44878-F887-6A18-E6FB-5996FE3AE328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4:42:13.225" v="2123" actId="1076"/>
          <ac:picMkLst>
            <pc:docMk/>
            <pc:sldMk cId="1780239232" sldId="292"/>
            <ac:picMk id="6" creationId="{0172D83F-FDC2-54FC-652E-0607768D4D09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43:57.374" v="3575" actId="20577"/>
        <pc:sldMkLst>
          <pc:docMk/>
          <pc:sldMk cId="1636878043" sldId="293"/>
        </pc:sldMkLst>
        <pc:spChg chg="mod">
          <ac:chgData name="최영헌" userId="S::yh.choe@barnstory.co.kr::916794ad-da63-4410-b920-fd617ba145bc" providerId="AD" clId="Web-{1B2A7F1F-F873-3AB5-BB4E-F50106CA5BF8}" dt="2022-10-31T06:43:57.374" v="3575" actId="20577"/>
          <ac:spMkLst>
            <pc:docMk/>
            <pc:sldMk cId="1636878043" sldId="293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37:28.248" v="2799" actId="20577"/>
          <ac:spMkLst>
            <pc:docMk/>
            <pc:sldMk cId="1636878043" sldId="293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5:23:46.173" v="2629"/>
          <ac:picMkLst>
            <pc:docMk/>
            <pc:sldMk cId="1636878043" sldId="293"/>
            <ac:picMk id="4" creationId="{11525012-6794-4B04-6347-3B9F391E8DB9}"/>
          </ac:picMkLst>
        </pc:picChg>
        <pc:picChg chg="add mod modCrop">
          <ac:chgData name="최영헌" userId="S::yh.choe@barnstory.co.kr::916794ad-da63-4410-b920-fd617ba145bc" providerId="AD" clId="Web-{1B2A7F1F-F873-3AB5-BB4E-F50106CA5BF8}" dt="2022-10-31T05:37:09.857" v="2794" actId="1076"/>
          <ac:picMkLst>
            <pc:docMk/>
            <pc:sldMk cId="1636878043" sldId="293"/>
            <ac:picMk id="5" creationId="{DDB89766-01C6-A18A-865F-F510A47B7062}"/>
          </ac:picMkLst>
        </pc:picChg>
        <pc:picChg chg="add mod modCrop">
          <ac:chgData name="최영헌" userId="S::yh.choe@barnstory.co.kr::916794ad-da63-4410-b920-fd617ba145bc" providerId="AD" clId="Web-{1B2A7F1F-F873-3AB5-BB4E-F50106CA5BF8}" dt="2022-10-31T05:37:09.826" v="2793" actId="1076"/>
          <ac:picMkLst>
            <pc:docMk/>
            <pc:sldMk cId="1636878043" sldId="293"/>
            <ac:picMk id="6" creationId="{3103D76D-1C45-B180-5F7D-77FB9D4EF163}"/>
          </ac:picMkLst>
        </pc:picChg>
      </pc:sldChg>
      <pc:sldChg chg="new del">
        <pc:chgData name="최영헌" userId="S::yh.choe@barnstory.co.kr::916794ad-da63-4410-b920-fd617ba145bc" providerId="AD" clId="Web-{1B2A7F1F-F873-3AB5-BB4E-F50106CA5BF8}" dt="2022-10-31T05:37:37.827" v="2802"/>
        <pc:sldMkLst>
          <pc:docMk/>
          <pc:sldMk cId="208789666" sldId="294"/>
        </pc:sldMkLst>
      </pc:sldChg>
      <pc:sldChg chg="addSp delSp modSp add replId">
        <pc:chgData name="최영헌" userId="S::yh.choe@barnstory.co.kr::916794ad-da63-4410-b920-fd617ba145bc" providerId="AD" clId="Web-{1B2A7F1F-F873-3AB5-BB4E-F50106CA5BF8}" dt="2022-10-31T06:43:31.138" v="3572" actId="20577"/>
        <pc:sldMkLst>
          <pc:docMk/>
          <pc:sldMk cId="453203920" sldId="295"/>
        </pc:sldMkLst>
        <pc:spChg chg="mod">
          <ac:chgData name="최영헌" userId="S::yh.choe@barnstory.co.kr::916794ad-da63-4410-b920-fd617ba145bc" providerId="AD" clId="Web-{1B2A7F1F-F873-3AB5-BB4E-F50106CA5BF8}" dt="2022-10-31T06:43:31.138" v="3572" actId="20577"/>
          <ac:spMkLst>
            <pc:docMk/>
            <pc:sldMk cId="453203920" sldId="295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42:45.369" v="2849" actId="20577"/>
          <ac:spMkLst>
            <pc:docMk/>
            <pc:sldMk cId="453203920" sldId="295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5:42:33.837" v="2841" actId="1076"/>
          <ac:picMkLst>
            <pc:docMk/>
            <pc:sldMk cId="453203920" sldId="295"/>
            <ac:picMk id="4" creationId="{2C32A326-08E5-52D9-3803-E961DD2611CA}"/>
          </ac:picMkLst>
        </pc:picChg>
        <pc:picChg chg="del">
          <ac:chgData name="최영헌" userId="S::yh.choe@barnstory.co.kr::916794ad-da63-4410-b920-fd617ba145bc" providerId="AD" clId="Web-{1B2A7F1F-F873-3AB5-BB4E-F50106CA5BF8}" dt="2022-10-31T05:37:42.686" v="2804"/>
          <ac:picMkLst>
            <pc:docMk/>
            <pc:sldMk cId="453203920" sldId="295"/>
            <ac:picMk id="5" creationId="{DDB89766-01C6-A18A-865F-F510A47B7062}"/>
          </ac:picMkLst>
        </pc:picChg>
        <pc:picChg chg="del">
          <ac:chgData name="최영헌" userId="S::yh.choe@barnstory.co.kr::916794ad-da63-4410-b920-fd617ba145bc" providerId="AD" clId="Web-{1B2A7F1F-F873-3AB5-BB4E-F50106CA5BF8}" dt="2022-10-31T05:37:42.233" v="2803"/>
          <ac:picMkLst>
            <pc:docMk/>
            <pc:sldMk cId="453203920" sldId="295"/>
            <ac:picMk id="6" creationId="{3103D76D-1C45-B180-5F7D-77FB9D4EF163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43:26.497" v="3570" actId="20577"/>
        <pc:sldMkLst>
          <pc:docMk/>
          <pc:sldMk cId="2603324612" sldId="296"/>
        </pc:sldMkLst>
        <pc:spChg chg="mod">
          <ac:chgData name="최영헌" userId="S::yh.choe@barnstory.co.kr::916794ad-da63-4410-b920-fd617ba145bc" providerId="AD" clId="Web-{1B2A7F1F-F873-3AB5-BB4E-F50106CA5BF8}" dt="2022-10-31T06:43:26.497" v="3570" actId="20577"/>
          <ac:spMkLst>
            <pc:docMk/>
            <pc:sldMk cId="2603324612" sldId="296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56:47.133" v="3119" actId="20577"/>
          <ac:spMkLst>
            <pc:docMk/>
            <pc:sldMk cId="2603324612" sldId="296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5:42:50.135" v="2851"/>
          <ac:picMkLst>
            <pc:docMk/>
            <pc:sldMk cId="2603324612" sldId="296"/>
            <ac:picMk id="4" creationId="{2C32A326-08E5-52D9-3803-E961DD2611CA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5:43:32.496" v="2867"/>
          <ac:picMkLst>
            <pc:docMk/>
            <pc:sldMk cId="2603324612" sldId="296"/>
            <ac:picMk id="5" creationId="{DDAEEDFB-2195-24A2-F7C4-529F85D6AFC5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5:45:34.750" v="2897"/>
          <ac:picMkLst>
            <pc:docMk/>
            <pc:sldMk cId="2603324612" sldId="296"/>
            <ac:picMk id="6" creationId="{2ABAA77A-6CF4-335B-195E-7C65D632EAE3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5:46:58.940" v="2904" actId="1076"/>
          <ac:picMkLst>
            <pc:docMk/>
            <pc:sldMk cId="2603324612" sldId="296"/>
            <ac:picMk id="7" creationId="{39FED37D-7181-F0E2-F83D-06650C9AED5B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43:16.310" v="3566" actId="20577"/>
        <pc:sldMkLst>
          <pc:docMk/>
          <pc:sldMk cId="817534037" sldId="297"/>
        </pc:sldMkLst>
        <pc:spChg chg="mod">
          <ac:chgData name="최영헌" userId="S::yh.choe@barnstory.co.kr::916794ad-da63-4410-b920-fd617ba145bc" providerId="AD" clId="Web-{1B2A7F1F-F873-3AB5-BB4E-F50106CA5BF8}" dt="2022-10-31T06:43:16.310" v="3566" actId="20577"/>
          <ac:spMkLst>
            <pc:docMk/>
            <pc:sldMk cId="817534037" sldId="297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5:52:21.561" v="3029" actId="20577"/>
          <ac:spMkLst>
            <pc:docMk/>
            <pc:sldMk cId="817534037" sldId="297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5:52:27.718" v="3030" actId="1076"/>
          <ac:picMkLst>
            <pc:docMk/>
            <pc:sldMk cId="817534037" sldId="297"/>
            <ac:picMk id="4" creationId="{5C21D04A-3D43-BB8D-5FCC-9BE381C82E60}"/>
          </ac:picMkLst>
        </pc:picChg>
        <pc:picChg chg="del">
          <ac:chgData name="최영헌" userId="S::yh.choe@barnstory.co.kr::916794ad-da63-4410-b920-fd617ba145bc" providerId="AD" clId="Web-{1B2A7F1F-F873-3AB5-BB4E-F50106CA5BF8}" dt="2022-10-31T05:47:30.910" v="2906"/>
          <ac:picMkLst>
            <pc:docMk/>
            <pc:sldMk cId="817534037" sldId="297"/>
            <ac:picMk id="7" creationId="{39FED37D-7181-F0E2-F83D-06650C9AED5B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6:43:43.389" v="3573" actId="20577"/>
        <pc:sldMkLst>
          <pc:docMk/>
          <pc:sldMk cId="3381664284" sldId="298"/>
        </pc:sldMkLst>
        <pc:spChg chg="mod">
          <ac:chgData name="최영헌" userId="S::yh.choe@barnstory.co.kr::916794ad-da63-4410-b920-fd617ba145bc" providerId="AD" clId="Web-{1B2A7F1F-F873-3AB5-BB4E-F50106CA5BF8}" dt="2022-10-31T06:43:43.389" v="3573" actId="20577"/>
          <ac:spMkLst>
            <pc:docMk/>
            <pc:sldMk cId="3381664284" sldId="298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06:29:34.546" v="3424" actId="20577"/>
          <ac:spMkLst>
            <pc:docMk/>
            <pc:sldMk cId="3381664284" sldId="298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5:53:32.954" v="3032"/>
          <ac:picMkLst>
            <pc:docMk/>
            <pc:sldMk cId="3381664284" sldId="298"/>
            <ac:picMk id="4" creationId="{5C21D04A-3D43-BB8D-5FCC-9BE381C82E60}"/>
          </ac:picMkLst>
        </pc:picChg>
        <pc:picChg chg="add del mod modCrop">
          <ac:chgData name="최영헌" userId="S::yh.choe@barnstory.co.kr::916794ad-da63-4410-b920-fd617ba145bc" providerId="AD" clId="Web-{1B2A7F1F-F873-3AB5-BB4E-F50106CA5BF8}" dt="2022-10-31T06:27:37.620" v="3376"/>
          <ac:picMkLst>
            <pc:docMk/>
            <pc:sldMk cId="3381664284" sldId="298"/>
            <ac:picMk id="5" creationId="{229CD823-B59C-0781-BF08-47411B500A8D}"/>
          </ac:picMkLst>
        </pc:picChg>
        <pc:picChg chg="add mod modCrop">
          <ac:chgData name="최영헌" userId="S::yh.choe@barnstory.co.kr::916794ad-da63-4410-b920-fd617ba145bc" providerId="AD" clId="Web-{1B2A7F1F-F873-3AB5-BB4E-F50106CA5BF8}" dt="2022-10-31T06:29:21.592" v="3417" actId="1076"/>
          <ac:picMkLst>
            <pc:docMk/>
            <pc:sldMk cId="3381664284" sldId="298"/>
            <ac:picMk id="6" creationId="{DE8A1508-8F83-8D36-AAE2-051DBC8EF700}"/>
          </ac:picMkLst>
        </pc:picChg>
      </pc:sldChg>
      <pc:sldChg chg="modSp add ord replId">
        <pc:chgData name="최영헌" userId="S::yh.choe@barnstory.co.kr::916794ad-da63-4410-b920-fd617ba145bc" providerId="AD" clId="Web-{1B2A7F1F-F873-3AB5-BB4E-F50106CA5BF8}" dt="2022-10-31T06:39:01.207" v="3520" actId="20577"/>
        <pc:sldMkLst>
          <pc:docMk/>
          <pc:sldMk cId="4015787056" sldId="299"/>
        </pc:sldMkLst>
        <pc:spChg chg="mod">
          <ac:chgData name="최영헌" userId="S::yh.choe@barnstory.co.kr::916794ad-da63-4410-b920-fd617ba145bc" providerId="AD" clId="Web-{1B2A7F1F-F873-3AB5-BB4E-F50106CA5BF8}" dt="2022-10-31T06:34:42.573" v="3500" actId="20577"/>
          <ac:spMkLst>
            <pc:docMk/>
            <pc:sldMk cId="4015787056" sldId="299"/>
            <ac:spMk id="2" creationId="{62369EE1-2FAF-D487-FFF0-46A2D10AAB33}"/>
          </ac:spMkLst>
        </pc:spChg>
        <pc:spChg chg="mod">
          <ac:chgData name="최영헌" userId="S::yh.choe@barnstory.co.kr::916794ad-da63-4410-b920-fd617ba145bc" providerId="AD" clId="Web-{1B2A7F1F-F873-3AB5-BB4E-F50106CA5BF8}" dt="2022-10-31T06:39:01.207" v="3520" actId="20577"/>
          <ac:spMkLst>
            <pc:docMk/>
            <pc:sldMk cId="4015787056" sldId="299"/>
            <ac:spMk id="3" creationId="{E4EBD996-721C-5BA0-C38E-383225A97A75}"/>
          </ac:spMkLst>
        </pc:spChg>
      </pc:sldChg>
      <pc:sldChg chg="add del replId">
        <pc:chgData name="최영헌" userId="S::yh.choe@barnstory.co.kr::916794ad-da63-4410-b920-fd617ba145bc" providerId="AD" clId="Web-{1B2A7F1F-F873-3AB5-BB4E-F50106CA5BF8}" dt="2022-10-31T06:48:17.898" v="3601"/>
        <pc:sldMkLst>
          <pc:docMk/>
          <pc:sldMk cId="2387450874" sldId="300"/>
        </pc:sldMkLst>
      </pc:sldChg>
      <pc:sldChg chg="addSp modSp add replId">
        <pc:chgData name="최영헌" userId="S::yh.choe@barnstory.co.kr::916794ad-da63-4410-b920-fd617ba145bc" providerId="AD" clId="Web-{1B2A7F1F-F873-3AB5-BB4E-F50106CA5BF8}" dt="2022-10-31T12:19:07.122" v="9024"/>
        <pc:sldMkLst>
          <pc:docMk/>
          <pc:sldMk cId="3794871837" sldId="300"/>
        </pc:sldMkLst>
        <pc:spChg chg="mod">
          <ac:chgData name="최영헌" userId="S::yh.choe@barnstory.co.kr::916794ad-da63-4410-b920-fd617ba145bc" providerId="AD" clId="Web-{1B2A7F1F-F873-3AB5-BB4E-F50106CA5BF8}" dt="2022-10-31T08:07:01.175" v="4329" actId="20577"/>
          <ac:spMkLst>
            <pc:docMk/>
            <pc:sldMk cId="3794871837" sldId="300"/>
            <ac:spMk id="2" creationId="{3E1F9FF9-895B-2565-9E2B-72333DF4EA8C}"/>
          </ac:spMkLst>
        </pc:spChg>
        <pc:spChg chg="mod">
          <ac:chgData name="최영헌" userId="S::yh.choe@barnstory.co.kr::916794ad-da63-4410-b920-fd617ba145bc" providerId="AD" clId="Web-{1B2A7F1F-F873-3AB5-BB4E-F50106CA5BF8}" dt="2022-10-31T11:52:08.159" v="8223" actId="20577"/>
          <ac:spMkLst>
            <pc:docMk/>
            <pc:sldMk cId="3794871837" sldId="300"/>
            <ac:spMk id="3" creationId="{8FA7331B-9166-3C39-BE86-732130E54ACD}"/>
          </ac:spMkLst>
        </pc:spChg>
        <pc:graphicFrameChg chg="add mod modGraphic">
          <ac:chgData name="최영헌" userId="S::yh.choe@barnstory.co.kr::916794ad-da63-4410-b920-fd617ba145bc" providerId="AD" clId="Web-{1B2A7F1F-F873-3AB5-BB4E-F50106CA5BF8}" dt="2022-10-31T12:19:07.122" v="9024"/>
          <ac:graphicFrameMkLst>
            <pc:docMk/>
            <pc:sldMk cId="3794871837" sldId="300"/>
            <ac:graphicFrameMk id="5" creationId="{B780B7AF-676A-70A3-4A6B-1183C3FC4C2B}"/>
          </ac:graphicFrameMkLst>
        </pc:graphicFrameChg>
      </pc:sldChg>
      <pc:sldChg chg="add del replId">
        <pc:chgData name="최영헌" userId="S::yh.choe@barnstory.co.kr::916794ad-da63-4410-b920-fd617ba145bc" providerId="AD" clId="Web-{1B2A7F1F-F873-3AB5-BB4E-F50106CA5BF8}" dt="2022-10-31T07:55:44.854" v="4137"/>
        <pc:sldMkLst>
          <pc:docMk/>
          <pc:sldMk cId="1112876705" sldId="301"/>
        </pc:sldMkLst>
      </pc:sldChg>
      <pc:sldChg chg="add del replId">
        <pc:chgData name="최영헌" userId="S::yh.choe@barnstory.co.kr::916794ad-da63-4410-b920-fd617ba145bc" providerId="AD" clId="Web-{1B2A7F1F-F873-3AB5-BB4E-F50106CA5BF8}" dt="2022-10-31T06:48:17.070" v="3600"/>
        <pc:sldMkLst>
          <pc:docMk/>
          <pc:sldMk cId="2603627624" sldId="301"/>
        </pc:sldMkLst>
      </pc:sldChg>
      <pc:sldChg chg="addSp delSp modSp add replId">
        <pc:chgData name="최영헌" userId="S::yh.choe@barnstory.co.kr::916794ad-da63-4410-b920-fd617ba145bc" providerId="AD" clId="Web-{1B2A7F1F-F873-3AB5-BB4E-F50106CA5BF8}" dt="2022-10-31T07:57:42.328" v="4142" actId="20577"/>
        <pc:sldMkLst>
          <pc:docMk/>
          <pc:sldMk cId="2843434840" sldId="302"/>
        </pc:sldMkLst>
        <pc:spChg chg="mod">
          <ac:chgData name="최영헌" userId="S::yh.choe@barnstory.co.kr::916794ad-da63-4410-b920-fd617ba145bc" providerId="AD" clId="Web-{1B2A7F1F-F873-3AB5-BB4E-F50106CA5BF8}" dt="2022-10-31T07:57:42.328" v="4142" actId="20577"/>
          <ac:spMkLst>
            <pc:docMk/>
            <pc:sldMk cId="2843434840" sldId="302"/>
            <ac:spMk id="3" creationId="{8FA7331B-9166-3C39-BE86-732130E54ACD}"/>
          </ac:spMkLst>
        </pc:spChg>
        <pc:spChg chg="del">
          <ac:chgData name="최영헌" userId="S::yh.choe@barnstory.co.kr::916794ad-da63-4410-b920-fd617ba145bc" providerId="AD" clId="Web-{1B2A7F1F-F873-3AB5-BB4E-F50106CA5BF8}" dt="2022-10-31T07:02:20.928" v="3863"/>
          <ac:spMkLst>
            <pc:docMk/>
            <pc:sldMk cId="2843434840" sldId="302"/>
            <ac:spMk id="5" creationId="{14F7113E-917B-0D51-198F-808A889F0B0F}"/>
          </ac:spMkLst>
        </pc:spChg>
        <pc:picChg chg="add mod">
          <ac:chgData name="최영헌" userId="S::yh.choe@barnstory.co.kr::916794ad-da63-4410-b920-fd617ba145bc" providerId="AD" clId="Web-{1B2A7F1F-F873-3AB5-BB4E-F50106CA5BF8}" dt="2022-10-31T07:50:15.796" v="4099" actId="1076"/>
          <ac:picMkLst>
            <pc:docMk/>
            <pc:sldMk cId="2843434840" sldId="302"/>
            <ac:picMk id="4" creationId="{0CCF6C2B-6840-A4A1-7537-143C6351E0F0}"/>
          </ac:picMkLst>
        </pc:picChg>
      </pc:sldChg>
      <pc:sldChg chg="addSp modSp add replId">
        <pc:chgData name="최영헌" userId="S::yh.choe@barnstory.co.kr::916794ad-da63-4410-b920-fd617ba145bc" providerId="AD" clId="Web-{1B2A7F1F-F873-3AB5-BB4E-F50106CA5BF8}" dt="2022-10-31T09:45:30.602" v="5792" actId="1076"/>
        <pc:sldMkLst>
          <pc:docMk/>
          <pc:sldMk cId="2452662551" sldId="303"/>
        </pc:sldMkLst>
        <pc:spChg chg="mod">
          <ac:chgData name="최영헌" userId="S::yh.choe@barnstory.co.kr::916794ad-da63-4410-b920-fd617ba145bc" providerId="AD" clId="Web-{1B2A7F1F-F873-3AB5-BB4E-F50106CA5BF8}" dt="2022-10-31T09:45:24.773" v="5791" actId="20577"/>
          <ac:spMkLst>
            <pc:docMk/>
            <pc:sldMk cId="2452662551" sldId="303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9:45:30.602" v="5792" actId="1076"/>
          <ac:picMkLst>
            <pc:docMk/>
            <pc:sldMk cId="2452662551" sldId="303"/>
            <ac:picMk id="4" creationId="{28CFF063-48E7-1723-1CB1-90B34F2CA7F0}"/>
          </ac:picMkLst>
        </pc:picChg>
      </pc:sldChg>
      <pc:sldChg chg="modSp add ord replId">
        <pc:chgData name="최영헌" userId="S::yh.choe@barnstory.co.kr::916794ad-da63-4410-b920-fd617ba145bc" providerId="AD" clId="Web-{1B2A7F1F-F873-3AB5-BB4E-F50106CA5BF8}" dt="2022-10-31T08:08:31.756" v="4339" actId="20577"/>
        <pc:sldMkLst>
          <pc:docMk/>
          <pc:sldMk cId="1398626879" sldId="304"/>
        </pc:sldMkLst>
        <pc:spChg chg="mod">
          <ac:chgData name="최영헌" userId="S::yh.choe@barnstory.co.kr::916794ad-da63-4410-b920-fd617ba145bc" providerId="AD" clId="Web-{1B2A7F1F-F873-3AB5-BB4E-F50106CA5BF8}" dt="2022-10-31T08:08:31.756" v="4339" actId="20577"/>
          <ac:spMkLst>
            <pc:docMk/>
            <pc:sldMk cId="1398626879" sldId="304"/>
            <ac:spMk id="3" creationId="{8FA7331B-9166-3C39-BE86-732130E54ACD}"/>
          </ac:spMkLst>
        </pc:spChg>
      </pc:sldChg>
      <pc:sldChg chg="addSp modSp add replId">
        <pc:chgData name="최영헌" userId="S::yh.choe@barnstory.co.kr::916794ad-da63-4410-b920-fd617ba145bc" providerId="AD" clId="Web-{1B2A7F1F-F873-3AB5-BB4E-F50106CA5BF8}" dt="2022-10-31T09:29:45.865" v="5585" actId="1076"/>
        <pc:sldMkLst>
          <pc:docMk/>
          <pc:sldMk cId="2229039878" sldId="305"/>
        </pc:sldMkLst>
        <pc:spChg chg="mod">
          <ac:chgData name="최영헌" userId="S::yh.choe@barnstory.co.kr::916794ad-da63-4410-b920-fd617ba145bc" providerId="AD" clId="Web-{1B2A7F1F-F873-3AB5-BB4E-F50106CA5BF8}" dt="2022-10-31T09:29:43.131" v="5584" actId="20577"/>
          <ac:spMkLst>
            <pc:docMk/>
            <pc:sldMk cId="2229039878" sldId="305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9:29:45.865" v="5585" actId="1076"/>
          <ac:picMkLst>
            <pc:docMk/>
            <pc:sldMk cId="2229039878" sldId="305"/>
            <ac:picMk id="4" creationId="{17F46AFA-0539-9471-45B5-72FE03E3DFF8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10:21:26.162" v="6559" actId="20577"/>
        <pc:sldMkLst>
          <pc:docMk/>
          <pc:sldMk cId="2630435555" sldId="306"/>
        </pc:sldMkLst>
        <pc:spChg chg="mod">
          <ac:chgData name="최영헌" userId="S::yh.choe@barnstory.co.kr::916794ad-da63-4410-b920-fd617ba145bc" providerId="AD" clId="Web-{1B2A7F1F-F873-3AB5-BB4E-F50106CA5BF8}" dt="2022-10-31T10:21:26.162" v="6559" actId="20577"/>
          <ac:spMkLst>
            <pc:docMk/>
            <pc:sldMk cId="2630435555" sldId="306"/>
            <ac:spMk id="3" creationId="{8FA7331B-9166-3C39-BE86-732130E54ACD}"/>
          </ac:spMkLst>
        </pc:spChg>
        <pc:picChg chg="add del mod">
          <ac:chgData name="최영헌" userId="S::yh.choe@barnstory.co.kr::916794ad-da63-4410-b920-fd617ba145bc" providerId="AD" clId="Web-{1B2A7F1F-F873-3AB5-BB4E-F50106CA5BF8}" dt="2022-10-31T10:10:03.872" v="6307"/>
          <ac:picMkLst>
            <pc:docMk/>
            <pc:sldMk cId="2630435555" sldId="306"/>
            <ac:picMk id="4" creationId="{DD0D0364-4B4E-FCCE-9ADE-AE39F437E100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0:21:25.224" v="6556" actId="1076"/>
          <ac:picMkLst>
            <pc:docMk/>
            <pc:sldMk cId="2630435555" sldId="306"/>
            <ac:picMk id="5" creationId="{D46AFA2A-B41E-A7A3-2393-6DF280949FD9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10:33:55.110" v="7025" actId="20577"/>
        <pc:sldMkLst>
          <pc:docMk/>
          <pc:sldMk cId="4078542097" sldId="307"/>
        </pc:sldMkLst>
        <pc:spChg chg="mod">
          <ac:chgData name="최영헌" userId="S::yh.choe@barnstory.co.kr::916794ad-da63-4410-b920-fd617ba145bc" providerId="AD" clId="Web-{1B2A7F1F-F873-3AB5-BB4E-F50106CA5BF8}" dt="2022-10-31T10:33:55.110" v="7025" actId="20577"/>
          <ac:spMkLst>
            <pc:docMk/>
            <pc:sldMk cId="4078542097" sldId="307"/>
            <ac:spMk id="3" creationId="{8FA7331B-9166-3C39-BE86-732130E54ACD}"/>
          </ac:spMkLst>
        </pc:spChg>
        <pc:picChg chg="add del mod">
          <ac:chgData name="최영헌" userId="S::yh.choe@barnstory.co.kr::916794ad-da63-4410-b920-fd617ba145bc" providerId="AD" clId="Web-{1B2A7F1F-F873-3AB5-BB4E-F50106CA5BF8}" dt="2022-10-31T10:29:21.100" v="6774"/>
          <ac:picMkLst>
            <pc:docMk/>
            <pc:sldMk cId="4078542097" sldId="307"/>
            <ac:picMk id="4" creationId="{28BA5B91-8E8B-8B80-9336-6E876891530C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0:29:30.898" v="6776" actId="1076"/>
          <ac:picMkLst>
            <pc:docMk/>
            <pc:sldMk cId="4078542097" sldId="307"/>
            <ac:picMk id="6" creationId="{0FC43C2D-B19F-651A-9D98-F8E4F2668E83}"/>
          </ac:picMkLst>
        </pc:picChg>
      </pc:sldChg>
      <pc:sldChg chg="addSp modSp add replId">
        <pc:chgData name="최영헌" userId="S::yh.choe@barnstory.co.kr::916794ad-da63-4410-b920-fd617ba145bc" providerId="AD" clId="Web-{1B2A7F1F-F873-3AB5-BB4E-F50106CA5BF8}" dt="2022-10-31T10:41:10.141" v="7244" actId="20577"/>
        <pc:sldMkLst>
          <pc:docMk/>
          <pc:sldMk cId="1225854230" sldId="308"/>
        </pc:sldMkLst>
        <pc:spChg chg="mod">
          <ac:chgData name="최영헌" userId="S::yh.choe@barnstory.co.kr::916794ad-da63-4410-b920-fd617ba145bc" providerId="AD" clId="Web-{1B2A7F1F-F873-3AB5-BB4E-F50106CA5BF8}" dt="2022-10-31T10:41:10.141" v="7244" actId="20577"/>
          <ac:spMkLst>
            <pc:docMk/>
            <pc:sldMk cId="1225854230" sldId="308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10:39:59.467" v="7195" actId="1076"/>
          <ac:picMkLst>
            <pc:docMk/>
            <pc:sldMk cId="1225854230" sldId="308"/>
            <ac:picMk id="4" creationId="{E9DDC0ED-C372-C01C-EC35-E33EFDFF648B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0:40:48.609" v="7226" actId="1076"/>
          <ac:picMkLst>
            <pc:docMk/>
            <pc:sldMk cId="1225854230" sldId="308"/>
            <ac:picMk id="5" creationId="{C69AFA9E-2E26-FF72-4172-27E72067CC91}"/>
          </ac:picMkLst>
        </pc:picChg>
      </pc:sldChg>
      <pc:sldChg chg="addSp modSp add replId">
        <pc:chgData name="최영헌" userId="S::yh.choe@barnstory.co.kr::916794ad-da63-4410-b920-fd617ba145bc" providerId="AD" clId="Web-{1B2A7F1F-F873-3AB5-BB4E-F50106CA5BF8}" dt="2022-10-31T11:11:28.869" v="7728" actId="1076"/>
        <pc:sldMkLst>
          <pc:docMk/>
          <pc:sldMk cId="3243305268" sldId="309"/>
        </pc:sldMkLst>
        <pc:spChg chg="mod">
          <ac:chgData name="최영헌" userId="S::yh.choe@barnstory.co.kr::916794ad-da63-4410-b920-fd617ba145bc" providerId="AD" clId="Web-{1B2A7F1F-F873-3AB5-BB4E-F50106CA5BF8}" dt="2022-10-31T11:10:19.273" v="7723" actId="20577"/>
          <ac:spMkLst>
            <pc:docMk/>
            <pc:sldMk cId="3243305268" sldId="309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11:11:28.869" v="7728" actId="1076"/>
          <ac:picMkLst>
            <pc:docMk/>
            <pc:sldMk cId="3243305268" sldId="309"/>
            <ac:picMk id="4" creationId="{82508413-AA1F-C564-EC0D-70AD9459E54D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11:47:57.536" v="8131" actId="1076"/>
        <pc:sldMkLst>
          <pc:docMk/>
          <pc:sldMk cId="379891712" sldId="310"/>
        </pc:sldMkLst>
        <pc:spChg chg="mod">
          <ac:chgData name="최영헌" userId="S::yh.choe@barnstory.co.kr::916794ad-da63-4410-b920-fd617ba145bc" providerId="AD" clId="Web-{1B2A7F1F-F873-3AB5-BB4E-F50106CA5BF8}" dt="2022-10-31T11:47:54.239" v="8130" actId="20577"/>
          <ac:spMkLst>
            <pc:docMk/>
            <pc:sldMk cId="379891712" sldId="310"/>
            <ac:spMk id="3" creationId="{8FA7331B-9166-3C39-BE86-732130E54ACD}"/>
          </ac:spMkLst>
        </pc:spChg>
        <pc:picChg chg="add del mod">
          <ac:chgData name="최영헌" userId="S::yh.choe@barnstory.co.kr::916794ad-da63-4410-b920-fd617ba145bc" providerId="AD" clId="Web-{1B2A7F1F-F873-3AB5-BB4E-F50106CA5BF8}" dt="2022-10-31T11:46:48.361" v="8058"/>
          <ac:picMkLst>
            <pc:docMk/>
            <pc:sldMk cId="379891712" sldId="310"/>
            <ac:picMk id="4" creationId="{3D7F00E2-1642-B771-E7E1-1A5B2D4BC8B2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1:47:57.536" v="8131" actId="1076"/>
          <ac:picMkLst>
            <pc:docMk/>
            <pc:sldMk cId="379891712" sldId="310"/>
            <ac:picMk id="5" creationId="{9FE3320A-7E0C-F89D-E42E-0624C9993390}"/>
          </ac:picMkLst>
        </pc:picChg>
      </pc:sldChg>
      <pc:sldChg chg="add del replId">
        <pc:chgData name="최영헌" userId="S::yh.choe@barnstory.co.kr::916794ad-da63-4410-b920-fd617ba145bc" providerId="AD" clId="Web-{1B2A7F1F-F873-3AB5-BB4E-F50106CA5BF8}" dt="2022-10-31T08:06:04.017" v="4320"/>
        <pc:sldMkLst>
          <pc:docMk/>
          <pc:sldMk cId="1739048080" sldId="311"/>
        </pc:sldMkLst>
      </pc:sldChg>
      <pc:sldChg chg="addSp delSp modSp add replId">
        <pc:chgData name="최영헌" userId="S::yh.choe@barnstory.co.kr::916794ad-da63-4410-b920-fd617ba145bc" providerId="AD" clId="Web-{1B2A7F1F-F873-3AB5-BB4E-F50106CA5BF8}" dt="2022-10-31T09:37:18.553" v="5732" actId="20577"/>
        <pc:sldMkLst>
          <pc:docMk/>
          <pc:sldMk cId="3092443589" sldId="311"/>
        </pc:sldMkLst>
        <pc:spChg chg="mod">
          <ac:chgData name="최영헌" userId="S::yh.choe@barnstory.co.kr::916794ad-da63-4410-b920-fd617ba145bc" providerId="AD" clId="Web-{1B2A7F1F-F873-3AB5-BB4E-F50106CA5BF8}" dt="2022-10-31T09:37:18.553" v="5732" actId="20577"/>
          <ac:spMkLst>
            <pc:docMk/>
            <pc:sldMk cId="3092443589" sldId="311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09:28:38.129" v="5554"/>
          <ac:picMkLst>
            <pc:docMk/>
            <pc:sldMk cId="3092443589" sldId="311"/>
            <ac:picMk id="4" creationId="{17F46AFA-0539-9471-45B5-72FE03E3DFF8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9:34:30.735" v="5686"/>
          <ac:picMkLst>
            <pc:docMk/>
            <pc:sldMk cId="3092443589" sldId="311"/>
            <ac:picMk id="5" creationId="{BCE89062-A9D0-1A1E-CF2B-BB35AAA7C85A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09:34:21.109" v="5682"/>
          <ac:picMkLst>
            <pc:docMk/>
            <pc:sldMk cId="3092443589" sldId="311"/>
            <ac:picMk id="6" creationId="{3C24A65F-321C-55D7-45B4-990E3175F6D8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9:35:14.736" v="5693" actId="1076"/>
          <ac:picMkLst>
            <pc:docMk/>
            <pc:sldMk cId="3092443589" sldId="311"/>
            <ac:picMk id="7" creationId="{DB3BE62F-8248-8356-D406-A1ED62DECB7F}"/>
          </ac:picMkLst>
        </pc:picChg>
        <pc:picChg chg="add mod">
          <ac:chgData name="최영헌" userId="S::yh.choe@barnstory.co.kr::916794ad-da63-4410-b920-fd617ba145bc" providerId="AD" clId="Web-{1B2A7F1F-F873-3AB5-BB4E-F50106CA5BF8}" dt="2022-10-31T09:35:16.158" v="5694" actId="1076"/>
          <ac:picMkLst>
            <pc:docMk/>
            <pc:sldMk cId="3092443589" sldId="311"/>
            <ac:picMk id="8" creationId="{CB29832C-1E16-7579-E94E-501F9588C117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09:39:40.355" v="5790" actId="14100"/>
        <pc:sldMkLst>
          <pc:docMk/>
          <pc:sldMk cId="1674110435" sldId="312"/>
        </pc:sldMkLst>
        <pc:spChg chg="mod">
          <ac:chgData name="최영헌" userId="S::yh.choe@barnstory.co.kr::916794ad-da63-4410-b920-fd617ba145bc" providerId="AD" clId="Web-{1B2A7F1F-F873-3AB5-BB4E-F50106CA5BF8}" dt="2022-10-31T09:39:00.635" v="5779" actId="20577"/>
          <ac:spMkLst>
            <pc:docMk/>
            <pc:sldMk cId="1674110435" sldId="312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09:39:40.355" v="5790" actId="14100"/>
          <ac:picMkLst>
            <pc:docMk/>
            <pc:sldMk cId="1674110435" sldId="312"/>
            <ac:picMk id="4" creationId="{15E84BAD-4FEA-A61C-0FD7-2F8951761357}"/>
          </ac:picMkLst>
        </pc:picChg>
        <pc:picChg chg="del">
          <ac:chgData name="최영헌" userId="S::yh.choe@barnstory.co.kr::916794ad-da63-4410-b920-fd617ba145bc" providerId="AD" clId="Web-{1B2A7F1F-F873-3AB5-BB4E-F50106CA5BF8}" dt="2022-10-31T09:38:06.930" v="5746"/>
          <ac:picMkLst>
            <pc:docMk/>
            <pc:sldMk cId="1674110435" sldId="312"/>
            <ac:picMk id="7" creationId="{DB3BE62F-8248-8356-D406-A1ED62DECB7F}"/>
          </ac:picMkLst>
        </pc:picChg>
        <pc:picChg chg="del">
          <ac:chgData name="최영헌" userId="S::yh.choe@barnstory.co.kr::916794ad-da63-4410-b920-fd617ba145bc" providerId="AD" clId="Web-{1B2A7F1F-F873-3AB5-BB4E-F50106CA5BF8}" dt="2022-10-31T09:38:06.289" v="5745"/>
          <ac:picMkLst>
            <pc:docMk/>
            <pc:sldMk cId="1674110435" sldId="312"/>
            <ac:picMk id="8" creationId="{CB29832C-1E16-7579-E94E-501F9588C117}"/>
          </ac:picMkLst>
        </pc:picChg>
      </pc:sldChg>
      <pc:sldChg chg="addSp modSp add replId">
        <pc:chgData name="최영헌" userId="S::yh.choe@barnstory.co.kr::916794ad-da63-4410-b920-fd617ba145bc" providerId="AD" clId="Web-{1B2A7F1F-F873-3AB5-BB4E-F50106CA5BF8}" dt="2022-10-31T10:45:52.979" v="7399" actId="20577"/>
        <pc:sldMkLst>
          <pc:docMk/>
          <pc:sldMk cId="1981847848" sldId="313"/>
        </pc:sldMkLst>
        <pc:spChg chg="mod">
          <ac:chgData name="최영헌" userId="S::yh.choe@barnstory.co.kr::916794ad-da63-4410-b920-fd617ba145bc" providerId="AD" clId="Web-{1B2A7F1F-F873-3AB5-BB4E-F50106CA5BF8}" dt="2022-10-31T10:45:52.979" v="7399" actId="20577"/>
          <ac:spMkLst>
            <pc:docMk/>
            <pc:sldMk cId="1981847848" sldId="313"/>
            <ac:spMk id="3" creationId="{8FA7331B-9166-3C39-BE86-732130E54ACD}"/>
          </ac:spMkLst>
        </pc:spChg>
        <pc:picChg chg="mod modCrop">
          <ac:chgData name="최영헌" userId="S::yh.choe@barnstory.co.kr::916794ad-da63-4410-b920-fd617ba145bc" providerId="AD" clId="Web-{1B2A7F1F-F873-3AB5-BB4E-F50106CA5BF8}" dt="2022-10-31T10:14:16.897" v="6404" actId="1076"/>
          <ac:picMkLst>
            <pc:docMk/>
            <pc:sldMk cId="1981847848" sldId="313"/>
            <ac:picMk id="4" creationId="{DD0D0364-4B4E-FCCE-9ADE-AE39F437E100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0:21:51.397" v="6575" actId="1076"/>
          <ac:picMkLst>
            <pc:docMk/>
            <pc:sldMk cId="1981847848" sldId="313"/>
            <ac:picMk id="5" creationId="{4B1D674B-A1E8-3CB3-3DE2-2B82B68DC576}"/>
          </ac:picMkLst>
        </pc:picChg>
      </pc:sldChg>
      <pc:sldChg chg="modSp add ord replId">
        <pc:chgData name="최영헌" userId="S::yh.choe@barnstory.co.kr::916794ad-da63-4410-b920-fd617ba145bc" providerId="AD" clId="Web-{1B2A7F1F-F873-3AB5-BB4E-F50106CA5BF8}" dt="2022-10-31T10:28:32.927" v="6753"/>
        <pc:sldMkLst>
          <pc:docMk/>
          <pc:sldMk cId="1227248475" sldId="314"/>
        </pc:sldMkLst>
        <pc:spChg chg="mod">
          <ac:chgData name="최영헌" userId="S::yh.choe@barnstory.co.kr::916794ad-da63-4410-b920-fd617ba145bc" providerId="AD" clId="Web-{1B2A7F1F-F873-3AB5-BB4E-F50106CA5BF8}" dt="2022-10-31T10:28:29.411" v="6752" actId="20577"/>
          <ac:spMkLst>
            <pc:docMk/>
            <pc:sldMk cId="1227248475" sldId="314"/>
            <ac:spMk id="3" creationId="{8FA7331B-9166-3C39-BE86-732130E54ACD}"/>
          </ac:spMkLst>
        </pc:spChg>
      </pc:sldChg>
      <pc:sldChg chg="addSp delSp modSp add replId">
        <pc:chgData name="최영헌" userId="S::yh.choe@barnstory.co.kr::916794ad-da63-4410-b920-fd617ba145bc" providerId="AD" clId="Web-{1B2A7F1F-F873-3AB5-BB4E-F50106CA5BF8}" dt="2022-10-31T10:34:19.283" v="7039" actId="20577"/>
        <pc:sldMkLst>
          <pc:docMk/>
          <pc:sldMk cId="3450343420" sldId="315"/>
        </pc:sldMkLst>
        <pc:spChg chg="mod">
          <ac:chgData name="최영헌" userId="S::yh.choe@barnstory.co.kr::916794ad-da63-4410-b920-fd617ba145bc" providerId="AD" clId="Web-{1B2A7F1F-F873-3AB5-BB4E-F50106CA5BF8}" dt="2022-10-31T10:34:19.283" v="7039" actId="20577"/>
          <ac:spMkLst>
            <pc:docMk/>
            <pc:sldMk cId="3450343420" sldId="315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10:30:55.307" v="6846" actId="14100"/>
          <ac:picMkLst>
            <pc:docMk/>
            <pc:sldMk cId="3450343420" sldId="315"/>
            <ac:picMk id="4" creationId="{72A74648-0EA8-F3F0-8DB2-405D3B0A829F}"/>
          </ac:picMkLst>
        </pc:picChg>
        <pc:picChg chg="del">
          <ac:chgData name="최영헌" userId="S::yh.choe@barnstory.co.kr::916794ad-da63-4410-b920-fd617ba145bc" providerId="AD" clId="Web-{1B2A7F1F-F873-3AB5-BB4E-F50106CA5BF8}" dt="2022-10-31T10:30:19.102" v="6834"/>
          <ac:picMkLst>
            <pc:docMk/>
            <pc:sldMk cId="3450343420" sldId="315"/>
            <ac:picMk id="6" creationId="{0FC43C2D-B19F-651A-9D98-F8E4F2668E83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10:47:43.124" v="7466" actId="14100"/>
        <pc:sldMkLst>
          <pc:docMk/>
          <pc:sldMk cId="3424799853" sldId="316"/>
        </pc:sldMkLst>
        <pc:spChg chg="mod">
          <ac:chgData name="최영헌" userId="S::yh.choe@barnstory.co.kr::916794ad-da63-4410-b920-fd617ba145bc" providerId="AD" clId="Web-{1B2A7F1F-F873-3AB5-BB4E-F50106CA5BF8}" dt="2022-10-31T10:43:07.067" v="7255" actId="20577"/>
          <ac:spMkLst>
            <pc:docMk/>
            <pc:sldMk cId="3424799853" sldId="316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10:43:07.630" v="7256"/>
          <ac:picMkLst>
            <pc:docMk/>
            <pc:sldMk cId="3424799853" sldId="316"/>
            <ac:picMk id="4" creationId="{E9DDC0ED-C372-C01C-EC35-E33EFDFF648B}"/>
          </ac:picMkLst>
        </pc:picChg>
        <pc:picChg chg="del">
          <ac:chgData name="최영헌" userId="S::yh.choe@barnstory.co.kr::916794ad-da63-4410-b920-fd617ba145bc" providerId="AD" clId="Web-{1B2A7F1F-F873-3AB5-BB4E-F50106CA5BF8}" dt="2022-10-31T10:42:38.394" v="7246"/>
          <ac:picMkLst>
            <pc:docMk/>
            <pc:sldMk cId="3424799853" sldId="316"/>
            <ac:picMk id="5" creationId="{C69AFA9E-2E26-FF72-4172-27E72067CC91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10:47:30.592" v="7462"/>
          <ac:picMkLst>
            <pc:docMk/>
            <pc:sldMk cId="3424799853" sldId="316"/>
            <ac:picMk id="6" creationId="{D73C013B-879D-0E28-7A2E-D948E253D51B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0:47:43.124" v="7466" actId="14100"/>
          <ac:picMkLst>
            <pc:docMk/>
            <pc:sldMk cId="3424799853" sldId="316"/>
            <ac:picMk id="7" creationId="{EB25A106-F4F0-F4F6-CBF6-454469BE81A9}"/>
          </ac:picMkLst>
        </pc:picChg>
      </pc:sldChg>
      <pc:sldChg chg="addSp delSp modSp add ord replId">
        <pc:chgData name="최영헌" userId="S::yh.choe@barnstory.co.kr::916794ad-da63-4410-b920-fd617ba145bc" providerId="AD" clId="Web-{1B2A7F1F-F873-3AB5-BB4E-F50106CA5BF8}" dt="2022-10-31T10:46:47.997" v="7460" actId="20577"/>
        <pc:sldMkLst>
          <pc:docMk/>
          <pc:sldMk cId="3620024840" sldId="317"/>
        </pc:sldMkLst>
        <pc:spChg chg="mod">
          <ac:chgData name="최영헌" userId="S::yh.choe@barnstory.co.kr::916794ad-da63-4410-b920-fd617ba145bc" providerId="AD" clId="Web-{1B2A7F1F-F873-3AB5-BB4E-F50106CA5BF8}" dt="2022-10-31T10:46:47.997" v="7460" actId="20577"/>
          <ac:spMkLst>
            <pc:docMk/>
            <pc:sldMk cId="3620024840" sldId="317"/>
            <ac:spMk id="3" creationId="{8FA7331B-9166-3C39-BE86-732130E54ACD}"/>
          </ac:spMkLst>
        </pc:spChg>
        <pc:picChg chg="mod">
          <ac:chgData name="최영헌" userId="S::yh.choe@barnstory.co.kr::916794ad-da63-4410-b920-fd617ba145bc" providerId="AD" clId="Web-{1B2A7F1F-F873-3AB5-BB4E-F50106CA5BF8}" dt="2022-10-31T10:43:31.662" v="7261" actId="1076"/>
          <ac:picMkLst>
            <pc:docMk/>
            <pc:sldMk cId="3620024840" sldId="317"/>
            <ac:picMk id="4" creationId="{E9DDC0ED-C372-C01C-EC35-E33EFDFF648B}"/>
          </ac:picMkLst>
        </pc:picChg>
        <pc:picChg chg="del">
          <ac:chgData name="최영헌" userId="S::yh.choe@barnstory.co.kr::916794ad-da63-4410-b920-fd617ba145bc" providerId="AD" clId="Web-{1B2A7F1F-F873-3AB5-BB4E-F50106CA5BF8}" dt="2022-10-31T10:43:01.254" v="7253"/>
          <ac:picMkLst>
            <pc:docMk/>
            <pc:sldMk cId="3620024840" sldId="317"/>
            <ac:picMk id="5" creationId="{C69AFA9E-2E26-FF72-4172-27E72067CC91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10:42:45.660" v="7249"/>
          <ac:picMkLst>
            <pc:docMk/>
            <pc:sldMk cId="3620024840" sldId="317"/>
            <ac:picMk id="6" creationId="{486BD458-9A23-191B-6A92-DC5739ABBD94}"/>
          </ac:picMkLst>
        </pc:picChg>
      </pc:sldChg>
      <pc:sldChg chg="add replId">
        <pc:chgData name="최영헌" userId="S::yh.choe@barnstory.co.kr::916794ad-da63-4410-b920-fd617ba145bc" providerId="AD" clId="Web-{1B2A7F1F-F873-3AB5-BB4E-F50106CA5BF8}" dt="2022-10-31T10:47:18.685" v="7461"/>
        <pc:sldMkLst>
          <pc:docMk/>
          <pc:sldMk cId="3935822658" sldId="318"/>
        </pc:sldMkLst>
      </pc:sldChg>
      <pc:sldChg chg="addSp delSp modSp add replId">
        <pc:chgData name="최영헌" userId="S::yh.choe@barnstory.co.kr::916794ad-da63-4410-b920-fd617ba145bc" providerId="AD" clId="Web-{1B2A7F1F-F873-3AB5-BB4E-F50106CA5BF8}" dt="2022-10-31T11:25:24.668" v="7893" actId="20577"/>
        <pc:sldMkLst>
          <pc:docMk/>
          <pc:sldMk cId="2171704257" sldId="319"/>
        </pc:sldMkLst>
        <pc:spChg chg="mod">
          <ac:chgData name="최영헌" userId="S::yh.choe@barnstory.co.kr::916794ad-da63-4410-b920-fd617ba145bc" providerId="AD" clId="Web-{1B2A7F1F-F873-3AB5-BB4E-F50106CA5BF8}" dt="2022-10-31T11:25:24.668" v="7893" actId="20577"/>
          <ac:spMkLst>
            <pc:docMk/>
            <pc:sldMk cId="2171704257" sldId="319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11:11:33.401" v="7730"/>
          <ac:picMkLst>
            <pc:docMk/>
            <pc:sldMk cId="2171704257" sldId="319"/>
            <ac:picMk id="4" creationId="{82508413-AA1F-C564-EC0D-70AD9459E54D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1:12:55.872" v="7776" actId="14100"/>
          <ac:picMkLst>
            <pc:docMk/>
            <pc:sldMk cId="2171704257" sldId="319"/>
            <ac:picMk id="5" creationId="{54AADFCF-04C5-9A2D-E486-8FE38C53B7DB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11:38:22.375" v="7999" actId="14100"/>
        <pc:sldMkLst>
          <pc:docMk/>
          <pc:sldMk cId="1881820848" sldId="320"/>
        </pc:sldMkLst>
        <pc:spChg chg="mod">
          <ac:chgData name="최영헌" userId="S::yh.choe@barnstory.co.kr::916794ad-da63-4410-b920-fd617ba145bc" providerId="AD" clId="Web-{1B2A7F1F-F873-3AB5-BB4E-F50106CA5BF8}" dt="2022-10-31T11:29:00.996" v="7995" actId="20577"/>
          <ac:spMkLst>
            <pc:docMk/>
            <pc:sldMk cId="1881820848" sldId="320"/>
            <ac:spMk id="3" creationId="{8FA7331B-9166-3C39-BE86-732130E54ACD}"/>
          </ac:spMkLst>
        </pc:spChg>
        <pc:picChg chg="del">
          <ac:chgData name="최영헌" userId="S::yh.choe@barnstory.co.kr::916794ad-da63-4410-b920-fd617ba145bc" providerId="AD" clId="Web-{1B2A7F1F-F873-3AB5-BB4E-F50106CA5BF8}" dt="2022-10-31T11:11:55.683" v="7747"/>
          <ac:picMkLst>
            <pc:docMk/>
            <pc:sldMk cId="1881820848" sldId="320"/>
            <ac:picMk id="4" creationId="{82508413-AA1F-C564-EC0D-70AD9459E54D}"/>
          </ac:picMkLst>
        </pc:picChg>
        <pc:picChg chg="add del mod">
          <ac:chgData name="최영헌" userId="S::yh.choe@barnstory.co.kr::916794ad-da63-4410-b920-fd617ba145bc" providerId="AD" clId="Web-{1B2A7F1F-F873-3AB5-BB4E-F50106CA5BF8}" dt="2022-10-31T11:38:12.328" v="7996"/>
          <ac:picMkLst>
            <pc:docMk/>
            <pc:sldMk cId="1881820848" sldId="320"/>
            <ac:picMk id="5" creationId="{10660ABB-4185-9215-C6D5-9DBBE6B1AA10}"/>
          </ac:picMkLst>
        </pc:picChg>
        <pc:picChg chg="add mod">
          <ac:chgData name="최영헌" userId="S::yh.choe@barnstory.co.kr::916794ad-da63-4410-b920-fd617ba145bc" providerId="AD" clId="Web-{1B2A7F1F-F873-3AB5-BB4E-F50106CA5BF8}" dt="2022-10-31T11:38:22.375" v="7999" actId="14100"/>
          <ac:picMkLst>
            <pc:docMk/>
            <pc:sldMk cId="1881820848" sldId="320"/>
            <ac:picMk id="6" creationId="{EF571001-C1BA-3B1A-FFB9-B888683500D7}"/>
          </ac:picMkLst>
        </pc:picChg>
      </pc:sldChg>
      <pc:sldChg chg="addSp delSp modSp add replId">
        <pc:chgData name="최영헌" userId="S::yh.choe@barnstory.co.kr::916794ad-da63-4410-b920-fd617ba145bc" providerId="AD" clId="Web-{1B2A7F1F-F873-3AB5-BB4E-F50106CA5BF8}" dt="2022-10-31T12:06:27.282" v="8698"/>
        <pc:sldMkLst>
          <pc:docMk/>
          <pc:sldMk cId="1718371836" sldId="321"/>
        </pc:sldMkLst>
        <pc:spChg chg="mod">
          <ac:chgData name="최영헌" userId="S::yh.choe@barnstory.co.kr::916794ad-da63-4410-b920-fd617ba145bc" providerId="AD" clId="Web-{1B2A7F1F-F873-3AB5-BB4E-F50106CA5BF8}" dt="2022-10-31T11:54:03.647" v="8242" actId="20577"/>
          <ac:spMkLst>
            <pc:docMk/>
            <pc:sldMk cId="1718371836" sldId="321"/>
            <ac:spMk id="3" creationId="{8FA7331B-9166-3C39-BE86-732130E54ACD}"/>
          </ac:spMkLst>
        </pc:spChg>
        <pc:graphicFrameChg chg="del">
          <ac:chgData name="최영헌" userId="S::yh.choe@barnstory.co.kr::916794ad-da63-4410-b920-fd617ba145bc" providerId="AD" clId="Web-{1B2A7F1F-F873-3AB5-BB4E-F50106CA5BF8}" dt="2022-10-31T11:52:39.253" v="8225"/>
          <ac:graphicFrameMkLst>
            <pc:docMk/>
            <pc:sldMk cId="1718371836" sldId="321"/>
            <ac:graphicFrameMk id="5" creationId="{B780B7AF-676A-70A3-4A6B-1183C3FC4C2B}"/>
          </ac:graphicFrameMkLst>
        </pc:graphicFrameChg>
        <pc:graphicFrameChg chg="add del mod modGraphic">
          <ac:chgData name="최영헌" userId="S::yh.choe@barnstory.co.kr::916794ad-da63-4410-b920-fd617ba145bc" providerId="AD" clId="Web-{1B2A7F1F-F873-3AB5-BB4E-F50106CA5BF8}" dt="2022-10-31T11:55:23.072" v="8258"/>
          <ac:graphicFrameMkLst>
            <pc:docMk/>
            <pc:sldMk cId="1718371836" sldId="321"/>
            <ac:graphicFrameMk id="6" creationId="{B4606422-A93A-07D4-342C-62AF47896086}"/>
          </ac:graphicFrameMkLst>
        </pc:graphicFrameChg>
        <pc:graphicFrameChg chg="add mod modGraphic">
          <ac:chgData name="최영헌" userId="S::yh.choe@barnstory.co.kr::916794ad-da63-4410-b920-fd617ba145bc" providerId="AD" clId="Web-{1B2A7F1F-F873-3AB5-BB4E-F50106CA5BF8}" dt="2022-10-31T12:06:27.282" v="8698"/>
          <ac:graphicFrameMkLst>
            <pc:docMk/>
            <pc:sldMk cId="1718371836" sldId="321"/>
            <ac:graphicFrameMk id="8" creationId="{400CA566-7175-2DF1-803A-F53267433075}"/>
          </ac:graphicFrameMkLst>
        </pc:graphicFrameChg>
      </pc:sldChg>
      <pc:sldChg chg="new del">
        <pc:chgData name="최영헌" userId="S::yh.choe@barnstory.co.kr::916794ad-da63-4410-b920-fd617ba145bc" providerId="AD" clId="Web-{1B2A7F1F-F873-3AB5-BB4E-F50106CA5BF8}" dt="2022-10-31T12:17:21.603" v="8935"/>
        <pc:sldMkLst>
          <pc:docMk/>
          <pc:sldMk cId="1312920004" sldId="322"/>
        </pc:sldMkLst>
      </pc:sldChg>
      <pc:sldChg chg="addSp delSp modSp add ord replId">
        <pc:chgData name="최영헌" userId="S::yh.choe@barnstory.co.kr::916794ad-da63-4410-b920-fd617ba145bc" providerId="AD" clId="Web-{1B2A7F1F-F873-3AB5-BB4E-F50106CA5BF8}" dt="2022-10-31T12:17:53.166" v="8940"/>
        <pc:sldMkLst>
          <pc:docMk/>
          <pc:sldMk cId="3388430617" sldId="323"/>
        </pc:sldMkLst>
        <pc:graphicFrameChg chg="add mod modGraphic">
          <ac:chgData name="최영헌" userId="S::yh.choe@barnstory.co.kr::916794ad-da63-4410-b920-fd617ba145bc" providerId="AD" clId="Web-{1B2A7F1F-F873-3AB5-BB4E-F50106CA5BF8}" dt="2022-10-31T12:17:53.166" v="8940"/>
          <ac:graphicFrameMkLst>
            <pc:docMk/>
            <pc:sldMk cId="3388430617" sldId="323"/>
            <ac:graphicFrameMk id="5" creationId="{4A862FA2-18D4-1EC0-B317-4B15EC21F7F4}"/>
          </ac:graphicFrameMkLst>
        </pc:graphicFrameChg>
        <pc:graphicFrameChg chg="del">
          <ac:chgData name="최영헌" userId="S::yh.choe@barnstory.co.kr::916794ad-da63-4410-b920-fd617ba145bc" providerId="AD" clId="Web-{1B2A7F1F-F873-3AB5-BB4E-F50106CA5BF8}" dt="2022-10-31T12:03:13.026" v="8548"/>
          <ac:graphicFrameMkLst>
            <pc:docMk/>
            <pc:sldMk cId="3388430617" sldId="323"/>
            <ac:graphicFrameMk id="8" creationId="{400CA566-7175-2DF1-803A-F53267433075}"/>
          </ac:graphicFrameMkLst>
        </pc:graphicFrameChg>
      </pc:sldChg>
      <pc:sldChg chg="addSp delSp modSp add replId">
        <pc:chgData name="최영헌" userId="S::yh.choe@barnstory.co.kr::916794ad-da63-4410-b920-fd617ba145bc" providerId="AD" clId="Web-{1B2A7F1F-F873-3AB5-BB4E-F50106CA5BF8}" dt="2022-10-31T12:17:59.963" v="8941" actId="1076"/>
        <pc:sldMkLst>
          <pc:docMk/>
          <pc:sldMk cId="1086241173" sldId="324"/>
        </pc:sldMkLst>
        <pc:spChg chg="mod">
          <ac:chgData name="최영헌" userId="S::yh.choe@barnstory.co.kr::916794ad-da63-4410-b920-fd617ba145bc" providerId="AD" clId="Web-{1B2A7F1F-F873-3AB5-BB4E-F50106CA5BF8}" dt="2022-10-31T12:11:50.107" v="8821" actId="20577"/>
          <ac:spMkLst>
            <pc:docMk/>
            <pc:sldMk cId="1086241173" sldId="324"/>
            <ac:spMk id="3" creationId="{8FA7331B-9166-3C39-BE86-732130E54ACD}"/>
          </ac:spMkLst>
        </pc:spChg>
        <pc:graphicFrameChg chg="add mod modGraphic">
          <ac:chgData name="최영헌" userId="S::yh.choe@barnstory.co.kr::916794ad-da63-4410-b920-fd617ba145bc" providerId="AD" clId="Web-{1B2A7F1F-F873-3AB5-BB4E-F50106CA5BF8}" dt="2022-10-31T12:17:59.963" v="8941" actId="1076"/>
          <ac:graphicFrameMkLst>
            <pc:docMk/>
            <pc:sldMk cId="1086241173" sldId="324"/>
            <ac:graphicFrameMk id="5" creationId="{4980C707-FC6F-9E20-F597-57114D524243}"/>
          </ac:graphicFrameMkLst>
        </pc:graphicFrameChg>
        <pc:graphicFrameChg chg="add mod modGraphic">
          <ac:chgData name="최영헌" userId="S::yh.choe@barnstory.co.kr::916794ad-da63-4410-b920-fd617ba145bc" providerId="AD" clId="Web-{1B2A7F1F-F873-3AB5-BB4E-F50106CA5BF8}" dt="2022-10-31T12:14:48.629" v="8876"/>
          <ac:graphicFrameMkLst>
            <pc:docMk/>
            <pc:sldMk cId="1086241173" sldId="324"/>
            <ac:graphicFrameMk id="7" creationId="{79353063-2B8C-CDF2-CD02-463FDB37A2A5}"/>
          </ac:graphicFrameMkLst>
        </pc:graphicFrameChg>
        <pc:graphicFrameChg chg="del">
          <ac:chgData name="최영헌" userId="S::yh.choe@barnstory.co.kr::916794ad-da63-4410-b920-fd617ba145bc" providerId="AD" clId="Web-{1B2A7F1F-F873-3AB5-BB4E-F50106CA5BF8}" dt="2022-10-31T12:08:34.553" v="8701"/>
          <ac:graphicFrameMkLst>
            <pc:docMk/>
            <pc:sldMk cId="1086241173" sldId="324"/>
            <ac:graphicFrameMk id="8" creationId="{400CA566-7175-2DF1-803A-F53267433075}"/>
          </ac:graphicFrameMkLst>
        </pc:graphicFrameChg>
      </pc:sldChg>
      <pc:sldChg chg="addSp delSp modSp add replId">
        <pc:chgData name="최영헌" userId="S::yh.choe@barnstory.co.kr::916794ad-da63-4410-b920-fd617ba145bc" providerId="AD" clId="Web-{1B2A7F1F-F873-3AB5-BB4E-F50106CA5BF8}" dt="2022-10-31T12:28:08.297" v="9217" actId="20577"/>
        <pc:sldMkLst>
          <pc:docMk/>
          <pc:sldMk cId="3532555635" sldId="325"/>
        </pc:sldMkLst>
        <pc:spChg chg="mod">
          <ac:chgData name="최영헌" userId="S::yh.choe@barnstory.co.kr::916794ad-da63-4410-b920-fd617ba145bc" providerId="AD" clId="Web-{1B2A7F1F-F873-3AB5-BB4E-F50106CA5BF8}" dt="2022-10-31T12:28:08.297" v="9217" actId="20577"/>
          <ac:spMkLst>
            <pc:docMk/>
            <pc:sldMk cId="3532555635" sldId="325"/>
            <ac:spMk id="3" creationId="{8FA7331B-9166-3C39-BE86-732130E54ACD}"/>
          </ac:spMkLst>
        </pc:spChg>
        <pc:spChg chg="add del mod">
          <ac:chgData name="최영헌" userId="S::yh.choe@barnstory.co.kr::916794ad-da63-4410-b920-fd617ba145bc" providerId="AD" clId="Web-{1B2A7F1F-F873-3AB5-BB4E-F50106CA5BF8}" dt="2022-10-31T12:26:03.809" v="9168"/>
          <ac:spMkLst>
            <pc:docMk/>
            <pc:sldMk cId="3532555635" sldId="325"/>
            <ac:spMk id="6" creationId="{CB89EB7E-AF0D-1429-2883-DC3B86F2ED76}"/>
          </ac:spMkLst>
        </pc:spChg>
        <pc:graphicFrameChg chg="add del mod modGraphic">
          <ac:chgData name="최영헌" userId="S::yh.choe@barnstory.co.kr::916794ad-da63-4410-b920-fd617ba145bc" providerId="AD" clId="Web-{1B2A7F1F-F873-3AB5-BB4E-F50106CA5BF8}" dt="2022-10-31T12:24:19.961" v="9117"/>
          <ac:graphicFrameMkLst>
            <pc:docMk/>
            <pc:sldMk cId="3532555635" sldId="325"/>
            <ac:graphicFrameMk id="5" creationId="{F300E171-FF5D-139E-B05F-E45FA1F7C7B2}"/>
          </ac:graphicFrameMkLst>
        </pc:graphicFrameChg>
        <pc:graphicFrameChg chg="del">
          <ac:chgData name="최영헌" userId="S::yh.choe@barnstory.co.kr::916794ad-da63-4410-b920-fd617ba145bc" providerId="AD" clId="Web-{1B2A7F1F-F873-3AB5-BB4E-F50106CA5BF8}" dt="2022-10-31T12:08:42.147" v="8703"/>
          <ac:graphicFrameMkLst>
            <pc:docMk/>
            <pc:sldMk cId="3532555635" sldId="325"/>
            <ac:graphicFrameMk id="8" creationId="{400CA566-7175-2DF1-803A-F53267433075}"/>
          </ac:graphicFrameMkLst>
        </pc:graphicFrameChg>
      </pc:sldChg>
      <pc:sldChg chg="addSp modSp add replId">
        <pc:chgData name="최영헌" userId="S::yh.choe@barnstory.co.kr::916794ad-da63-4410-b920-fd617ba145bc" providerId="AD" clId="Web-{1B2A7F1F-F873-3AB5-BB4E-F50106CA5BF8}" dt="2022-10-31T12:37:01.644" v="9316" actId="20577"/>
        <pc:sldMkLst>
          <pc:docMk/>
          <pc:sldMk cId="1739856021" sldId="326"/>
        </pc:sldMkLst>
        <pc:spChg chg="mod">
          <ac:chgData name="최영헌" userId="S::yh.choe@barnstory.co.kr::916794ad-da63-4410-b920-fd617ba145bc" providerId="AD" clId="Web-{1B2A7F1F-F873-3AB5-BB4E-F50106CA5BF8}" dt="2022-10-31T12:37:01.644" v="9316" actId="20577"/>
          <ac:spMkLst>
            <pc:docMk/>
            <pc:sldMk cId="1739856021" sldId="326"/>
            <ac:spMk id="3" creationId="{8FA7331B-9166-3C39-BE86-732130E54ACD}"/>
          </ac:spMkLst>
        </pc:spChg>
        <pc:picChg chg="add mod">
          <ac:chgData name="최영헌" userId="S::yh.choe@barnstory.co.kr::916794ad-da63-4410-b920-fd617ba145bc" providerId="AD" clId="Web-{1B2A7F1F-F873-3AB5-BB4E-F50106CA5BF8}" dt="2022-10-31T12:29:38.191" v="9241" actId="1076"/>
          <ac:picMkLst>
            <pc:docMk/>
            <pc:sldMk cId="1739856021" sldId="326"/>
            <ac:picMk id="4" creationId="{61FFD7C5-CB7B-D55E-CF7E-668747C6B34F}"/>
          </ac:picMkLst>
        </pc:picChg>
      </pc:sldChg>
      <pc:sldChg chg="add del replId">
        <pc:chgData name="최영헌" userId="S::yh.choe@barnstory.co.kr::916794ad-da63-4410-b920-fd617ba145bc" providerId="AD" clId="Web-{1B2A7F1F-F873-3AB5-BB4E-F50106CA5BF8}" dt="2022-10-31T12:29:12.409" v="9219"/>
        <pc:sldMkLst>
          <pc:docMk/>
          <pc:sldMk cId="1023046884" sldId="327"/>
        </pc:sldMkLst>
      </pc:sldChg>
    </pc:docChg>
  </pc:docChgLst>
  <pc:docChgLst>
    <pc:chgData name="최영헌" userId="S::yh.choe@barnstory.co.kr::916794ad-da63-4410-b920-fd617ba145bc" providerId="AD" clId="Web-{B4EDA8FA-51BD-45A5-A4D9-96B195D538E1}"/>
    <pc:docChg chg="addSld modSld">
      <pc:chgData name="최영헌" userId="S::yh.choe@barnstory.co.kr::916794ad-da63-4410-b920-fd617ba145bc" providerId="AD" clId="Web-{B4EDA8FA-51BD-45A5-A4D9-96B195D538E1}" dt="2022-10-26T09:42:42.706" v="30" actId="20577"/>
      <pc:docMkLst>
        <pc:docMk/>
      </pc:docMkLst>
      <pc:sldChg chg="addSp delSp modSp new">
        <pc:chgData name="최영헌" userId="S::yh.choe@barnstory.co.kr::916794ad-da63-4410-b920-fd617ba145bc" providerId="AD" clId="Web-{B4EDA8FA-51BD-45A5-A4D9-96B195D538E1}" dt="2022-10-26T09:42:42.706" v="30" actId="20577"/>
        <pc:sldMkLst>
          <pc:docMk/>
          <pc:sldMk cId="1123759173" sldId="257"/>
        </pc:sldMkLst>
        <pc:spChg chg="add del mod">
          <ac:chgData name="최영헌" userId="S::yh.choe@barnstory.co.kr::916794ad-da63-4410-b920-fd617ba145bc" providerId="AD" clId="Web-{B4EDA8FA-51BD-45A5-A4D9-96B195D538E1}" dt="2022-10-26T09:42:42.706" v="30" actId="20577"/>
          <ac:spMkLst>
            <pc:docMk/>
            <pc:sldMk cId="1123759173" sldId="257"/>
            <ac:spMk id="3" creationId="{E4EBD996-721C-5BA0-C38E-383225A97A75}"/>
          </ac:spMkLst>
        </pc:spChg>
        <pc:graphicFrameChg chg="add del mod ord modGraphic">
          <ac:chgData name="최영헌" userId="S::yh.choe@barnstory.co.kr::916794ad-da63-4410-b920-fd617ba145bc" providerId="AD" clId="Web-{B4EDA8FA-51BD-45A5-A4D9-96B195D538E1}" dt="2022-10-26T09:38:20.533" v="2"/>
          <ac:graphicFrameMkLst>
            <pc:docMk/>
            <pc:sldMk cId="1123759173" sldId="257"/>
            <ac:graphicFrameMk id="4" creationId="{0F925978-EA3F-DF37-4EF6-41B37B0F949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5/qtqml-syntax-objectattribut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qt.io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Quick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시작하기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개발 4팀 </a:t>
            </a:r>
            <a:r>
              <a:rPr lang="ko-KR" altLang="en-US" dirty="0" err="1">
                <a:latin typeface="Malgun Gothic"/>
                <a:ea typeface="Malgun Gothic"/>
              </a:rPr>
              <a:t>최영헌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 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ko-KR" altLang="en-US" dirty="0" err="1">
                <a:latin typeface="Malgun Gothic"/>
                <a:ea typeface="Malgun Gothic"/>
              </a:rPr>
              <a:t>Creator을</a:t>
            </a:r>
            <a:r>
              <a:rPr lang="ko-KR" altLang="en-US" dirty="0">
                <a:latin typeface="Malgun Gothic"/>
                <a:ea typeface="Malgun Gothic"/>
              </a:rPr>
              <a:t> 실행한다.</a:t>
            </a:r>
            <a:endParaRPr lang="ko-KR" altLang="en-US" sz="2000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프로젝트를 생성한다.</a:t>
            </a:r>
          </a:p>
          <a:p>
            <a:pPr lvl="1" indent="-342900"/>
            <a:r>
              <a:rPr lang="ko-KR" altLang="en-US" dirty="0">
                <a:latin typeface="Malgun Gothic"/>
                <a:ea typeface="Malgun Gothic"/>
              </a:rPr>
              <a:t>메뉴 &gt; </a:t>
            </a:r>
            <a:r>
              <a:rPr lang="ko-KR" altLang="en-US" dirty="0" err="1">
                <a:latin typeface="Malgun Gothic"/>
                <a:ea typeface="Malgun Gothic"/>
              </a:rPr>
              <a:t>File</a:t>
            </a:r>
            <a:r>
              <a:rPr lang="ko-KR" altLang="en-US" dirty="0">
                <a:latin typeface="Malgun Gothic"/>
                <a:ea typeface="Malgun Gothic"/>
              </a:rPr>
              <a:t> &gt; New Project (</a:t>
            </a:r>
            <a:r>
              <a:rPr lang="ko-KR" altLang="en-US" dirty="0" err="1">
                <a:latin typeface="Malgun Gothic"/>
                <a:ea typeface="Malgun Gothic"/>
              </a:rPr>
              <a:t>Ctrl</a:t>
            </a:r>
            <a:r>
              <a:rPr lang="ko-KR" altLang="en-US" dirty="0">
                <a:latin typeface="Malgun Gothic"/>
                <a:ea typeface="Malgun Gothic"/>
              </a:rPr>
              <a:t> + </a:t>
            </a:r>
            <a:r>
              <a:rPr lang="ko-KR" altLang="en-US" dirty="0" err="1">
                <a:latin typeface="Malgun Gothic"/>
                <a:ea typeface="Malgun Gothic"/>
              </a:rPr>
              <a:t>Shift</a:t>
            </a:r>
            <a:r>
              <a:rPr lang="ko-KR" altLang="en-US" dirty="0">
                <a:latin typeface="Malgun Gothic"/>
                <a:ea typeface="Malgun Gothic"/>
              </a:rPr>
              <a:t> + </a:t>
            </a:r>
            <a:r>
              <a:rPr lang="ko-KR" altLang="en-US" dirty="0" err="1">
                <a:latin typeface="Malgun Gothic"/>
                <a:ea typeface="Malgun Gothic"/>
              </a:rPr>
              <a:t>N</a:t>
            </a:r>
            <a:r>
              <a:rPr lang="ko-KR" altLang="en-US" dirty="0">
                <a:latin typeface="Malgun Gothic"/>
                <a:ea typeface="Malgun Gothic"/>
              </a:rPr>
              <a:t>) 클릭</a:t>
            </a:r>
            <a:endParaRPr lang="ko-KR" dirty="0">
              <a:ea typeface="HY중고딕"/>
            </a:endParaRPr>
          </a:p>
          <a:p>
            <a:pPr lvl="1" indent="-342900"/>
            <a:r>
              <a:rPr lang="ko-KR" altLang="en-US" dirty="0" err="1">
                <a:latin typeface="Malgun Gothic"/>
                <a:ea typeface="Malgun Gothic"/>
              </a:rPr>
              <a:t>Creator를</a:t>
            </a:r>
            <a:r>
              <a:rPr lang="ko-KR" altLang="en-US" dirty="0">
                <a:latin typeface="Malgun Gothic"/>
                <a:ea typeface="Malgun Gothic"/>
              </a:rPr>
              <a:t> 막 시작했을 때 보이는 </a:t>
            </a:r>
            <a:r>
              <a:rPr lang="ko-KR" altLang="en-US" dirty="0" err="1">
                <a:latin typeface="Malgun Gothic"/>
                <a:ea typeface="Malgun Gothic"/>
              </a:rPr>
              <a:t>Create</a:t>
            </a:r>
            <a:r>
              <a:rPr lang="ko-KR" altLang="en-US" dirty="0">
                <a:latin typeface="Malgun Gothic"/>
                <a:ea typeface="Malgun Gothic"/>
              </a:rPr>
              <a:t> Project 버튼을 클릭 </a:t>
            </a:r>
          </a:p>
          <a:p>
            <a:pPr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marL="342900" lvl="1" indent="0">
              <a:spcAft>
                <a:spcPts val="0"/>
              </a:spcAft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24A96E-03B0-AA79-FD48-28AB4F17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92" y="1365396"/>
            <a:ext cx="5357149" cy="2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1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Application</a:t>
            </a:r>
            <a:r>
              <a:rPr lang="ko-KR" altLang="en-US" dirty="0">
                <a:latin typeface="Malgun Gothic"/>
                <a:ea typeface="Malgun Gothic"/>
              </a:rPr>
              <a:t>(QT) &gt;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Quick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Application을</a:t>
            </a:r>
            <a:r>
              <a:rPr lang="ko-KR" altLang="en-US" dirty="0">
                <a:latin typeface="Malgun Gothic"/>
                <a:ea typeface="Malgun Gothic"/>
              </a:rPr>
              <a:t> 선택한다.</a:t>
            </a:r>
            <a:endParaRPr lang="ko-KR" altLang="en-US" sz="2000" dirty="0">
              <a:latin typeface="Malgun Gothic"/>
              <a:ea typeface="Malgun Gothic"/>
            </a:endParaRPr>
          </a:p>
          <a:p>
            <a:pPr marL="342900" lvl="1" indent="0"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2462149-15D6-73FF-DBE0-6C59DC0E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23" y="1633723"/>
            <a:ext cx="4845934" cy="30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latin typeface="Malgun Gothic"/>
                <a:ea typeface="Malgun Gothic"/>
              </a:rPr>
              <a:t>Qt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Quick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Application</a:t>
            </a:r>
            <a:r>
              <a:rPr lang="ko-KR" dirty="0">
                <a:latin typeface="Malgun Gothic"/>
                <a:ea typeface="Malgun Gothic"/>
              </a:rPr>
              <a:t> - </a:t>
            </a:r>
            <a:r>
              <a:rPr lang="ko-KR" altLang="en-US" dirty="0" err="1">
                <a:latin typeface="Malgun Gothic"/>
                <a:ea typeface="Malgun Gothic"/>
              </a:rPr>
              <a:t>Location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/>
          </a:p>
          <a:p>
            <a:pPr lvl="1" indent="0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Name</a:t>
            </a:r>
            <a:r>
              <a:rPr lang="ko-KR" altLang="en-US" dirty="0">
                <a:latin typeface="Malgun Gothic"/>
                <a:ea typeface="Malgun Gothic"/>
              </a:rPr>
              <a:t> : 프로젝트 명</a:t>
            </a:r>
          </a:p>
          <a:p>
            <a:pPr lvl="1" indent="0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Create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in</a:t>
            </a:r>
            <a:r>
              <a:rPr lang="ko-KR" altLang="en-US" dirty="0">
                <a:latin typeface="Malgun Gothic"/>
                <a:ea typeface="Malgun Gothic"/>
              </a:rPr>
              <a:t> : 프로젝트 생성 경로</a:t>
            </a: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65C90B9-6119-01D1-1BEB-9BEE7ACC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44" y="2057885"/>
            <a:ext cx="4286490" cy="28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8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Quick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Application</a:t>
            </a:r>
            <a:r>
              <a:rPr lang="ko-KR" altLang="en-US" dirty="0">
                <a:latin typeface="Malgun Gothic"/>
                <a:ea typeface="Malgun Gothic"/>
              </a:rPr>
              <a:t> - </a:t>
            </a:r>
            <a:r>
              <a:rPr lang="ko-KR" altLang="en-US" dirty="0" err="1">
                <a:latin typeface="Malgun Gothic"/>
                <a:ea typeface="Malgun Gothic"/>
              </a:rPr>
              <a:t>Build</a:t>
            </a:r>
            <a:r>
              <a:rPr lang="ko-KR" altLang="en-US" dirty="0">
                <a:latin typeface="Malgun Gothic"/>
                <a:ea typeface="Malgun Gothic"/>
              </a:rPr>
              <a:t> System</a:t>
            </a:r>
            <a:endParaRPr lang="ko-KR" altLang="en-US" sz="2000" dirty="0">
              <a:latin typeface="Malgun Gothic"/>
              <a:ea typeface="Malgun Gothic"/>
            </a:endParaRPr>
          </a:p>
          <a:p>
            <a:pPr lvl="1" indent="0"/>
            <a:endParaRPr lang="ko-KR" altLang="en-US" dirty="0">
              <a:latin typeface="Malgun Gothic"/>
              <a:ea typeface="Malgun Gothic"/>
            </a:endParaRPr>
          </a:p>
          <a:p>
            <a:pPr lvl="1" indent="0"/>
            <a:r>
              <a:rPr lang="ko-KR" altLang="en-US" dirty="0" err="1">
                <a:latin typeface="Malgun Gothic"/>
                <a:ea typeface="Malgun Gothic"/>
              </a:rPr>
              <a:t>qmake</a:t>
            </a:r>
            <a:r>
              <a:rPr lang="ko-KR" altLang="en-US" dirty="0">
                <a:latin typeface="Malgun Gothic"/>
                <a:ea typeface="Malgun Gothic"/>
              </a:rPr>
              <a:t> 선택</a:t>
            </a:r>
          </a:p>
          <a:p>
            <a:pPr lvl="1" indent="0"/>
            <a:endParaRPr lang="ko-KR" altLang="en-US" dirty="0">
              <a:latin typeface="Malgun Gothic"/>
              <a:ea typeface="Malgun Gothic"/>
            </a:endParaRPr>
          </a:p>
          <a:p>
            <a:pPr lvl="1" indent="0"/>
            <a:endParaRPr lang="ko-KR" altLang="en-US" dirty="0">
              <a:latin typeface="Malgun Gothic"/>
              <a:ea typeface="Malgun Gothic"/>
            </a:endParaRPr>
          </a:p>
          <a:p>
            <a:pPr lvl="1" indent="0"/>
            <a:endParaRPr lang="ko-KR" altLang="en-US" dirty="0">
              <a:latin typeface="Malgun Gothic"/>
              <a:ea typeface="Malgun Gothic"/>
            </a:endParaRPr>
          </a:p>
          <a:p>
            <a:pPr marL="342900" lvl="1" indent="0"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EE29572-CAD4-19B5-CC48-71006797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10" y="1855328"/>
            <a:ext cx="5443958" cy="36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Details</a:t>
            </a:r>
            <a:r>
              <a:rPr lang="ko-KR" altLang="en-US" dirty="0">
                <a:latin typeface="Malgun Gothic"/>
                <a:ea typeface="Malgun Gothic"/>
              </a:rPr>
              <a:t> - </a:t>
            </a:r>
            <a:r>
              <a:rPr lang="ko-KR" altLang="en-US" dirty="0" err="1">
                <a:latin typeface="Malgun Gothic"/>
                <a:ea typeface="Malgun Gothic"/>
              </a:rPr>
              <a:t>Minimum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required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version</a:t>
            </a:r>
            <a:endParaRPr lang="ko-KR" altLang="en-US" sz="2000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ccNc</a:t>
            </a:r>
            <a:r>
              <a:rPr lang="ko-KR" altLang="en-US" dirty="0">
                <a:latin typeface="Malgun Gothic"/>
                <a:ea typeface="Malgun Gothic"/>
              </a:rPr>
              <a:t> 는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5.15 선택</a:t>
            </a:r>
            <a:endParaRPr lang="ko-KR" dirty="0"/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9174A8F-E8EE-3760-F5EB-B6022E2B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8" y="2000011"/>
            <a:ext cx="5993756" cy="39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Translation</a:t>
            </a:r>
            <a:r>
              <a:rPr lang="ko-KR" altLang="en-US" dirty="0">
                <a:latin typeface="Malgun Gothic"/>
                <a:ea typeface="Malgun Gothic"/>
              </a:rPr>
              <a:t> - </a:t>
            </a:r>
            <a:r>
              <a:rPr lang="ko-KR" altLang="en-US" dirty="0" err="1">
                <a:latin typeface="Malgun Gothic"/>
                <a:ea typeface="Malgun Gothic"/>
              </a:rPr>
              <a:t>language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sz="2000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선택하지 않는다.</a:t>
            </a: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F22D798-EEED-59C5-5607-455F4A7B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1980719"/>
            <a:ext cx="6003402" cy="39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Kits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/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운영체제에 맞는 </a:t>
            </a:r>
            <a:r>
              <a:rPr lang="ko-KR" altLang="en-US" dirty="0" err="1">
                <a:latin typeface="Malgun Gothic"/>
                <a:ea typeface="Malgun Gothic"/>
              </a:rPr>
              <a:t>Kit을</a:t>
            </a:r>
            <a:r>
              <a:rPr lang="ko-KR" altLang="en-US" dirty="0">
                <a:latin typeface="Malgun Gothic"/>
                <a:ea typeface="Malgun Gothic"/>
              </a:rPr>
              <a:t> 선택한다.</a:t>
            </a: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99E19EE-4C21-EC81-7774-69AE058F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1980719"/>
            <a:ext cx="5993756" cy="39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Summary</a:t>
            </a:r>
            <a:endParaRPr lang="ko-KR" altLang="en-US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Project Management </a:t>
            </a:r>
          </a:p>
          <a:p>
            <a:pPr lvl="2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기초이므로 우선 선 두 항목 다 &lt;</a:t>
            </a:r>
            <a:r>
              <a:rPr lang="ko-KR" altLang="en-US" dirty="0" err="1">
                <a:latin typeface="Malgun Gothic"/>
                <a:ea typeface="Malgun Gothic"/>
              </a:rPr>
              <a:t>None</a:t>
            </a:r>
            <a:r>
              <a:rPr lang="ko-KR" altLang="en-US" dirty="0">
                <a:latin typeface="Malgun Gothic"/>
                <a:ea typeface="Malgun Gothic"/>
              </a:rPr>
              <a:t>&gt; </a:t>
            </a:r>
            <a:r>
              <a:rPr lang="ko-KR" altLang="en-US" dirty="0" err="1">
                <a:latin typeface="Malgun Gothic"/>
                <a:ea typeface="Malgun Gothic"/>
              </a:rPr>
              <a:t>으로</a:t>
            </a:r>
            <a:r>
              <a:rPr lang="ko-KR" altLang="en-US" dirty="0">
                <a:latin typeface="Malgun Gothic"/>
                <a:ea typeface="Malgun Gothic"/>
              </a:rPr>
              <a:t> 한다.</a:t>
            </a: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 err="1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40CED1-14F2-D4A9-AC22-D60D285A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2000010"/>
            <a:ext cx="6003401" cy="39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2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생성</a:t>
            </a:r>
            <a:endParaRPr lang="en-US" altLang="ko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QT </a:t>
            </a:r>
            <a:r>
              <a:rPr lang="ko-KR" altLang="en-US" dirty="0" err="1">
                <a:latin typeface="Malgun Gothic"/>
                <a:ea typeface="Malgun Gothic"/>
              </a:rPr>
              <a:t>Quick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프로젝스</a:t>
            </a:r>
            <a:r>
              <a:rPr lang="ko-KR" altLang="en-US" dirty="0">
                <a:latin typeface="Malgun Gothic"/>
                <a:ea typeface="Malgun Gothic"/>
              </a:rPr>
              <a:t> 생성 완료</a:t>
            </a: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5.15 버전의 프로젝트 구성 </a:t>
            </a:r>
            <a:endParaRPr lang="ko-KR" dirty="0"/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 err="1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172D83F-FDC2-54FC-652E-0607768D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77" y="2036108"/>
            <a:ext cx="6591781" cy="36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프로젝트 </a:t>
            </a:r>
            <a:br>
              <a:rPr lang="ko-KR" sz="3200" dirty="0">
                <a:latin typeface="Malgun Gothic"/>
                <a:ea typeface="Malgun Gothic"/>
              </a:rPr>
            </a:br>
            <a:r>
              <a:rPr lang="ko-KR" altLang="en-US" sz="3200" dirty="0">
                <a:latin typeface="Malgun Gothic"/>
                <a:ea typeface="Malgun Gothic"/>
              </a:rPr>
              <a:t>기본 파일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6975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latin typeface="Corbel"/>
                <a:ea typeface="Malgun Gothic"/>
              </a:rPr>
              <a:t>Qt</a:t>
            </a:r>
            <a:r>
              <a:rPr lang="ko-KR" dirty="0">
                <a:latin typeface="Corbel"/>
                <a:ea typeface="Malgun Gothic"/>
              </a:rPr>
              <a:t> </a:t>
            </a:r>
            <a:r>
              <a:rPr lang="ko-KR" dirty="0" err="1">
                <a:latin typeface="Corbel"/>
                <a:ea typeface="Malgun Gothic"/>
              </a:rPr>
              <a:t>Quick</a:t>
            </a:r>
            <a:r>
              <a:rPr lang="ko-KR" altLang="en-US" dirty="0">
                <a:latin typeface="Corbel"/>
                <a:ea typeface="Malgun Gothic"/>
              </a:rPr>
              <a:t> 프로젝트 </a:t>
            </a:r>
            <a:r>
              <a:rPr lang="ko-KR" dirty="0">
                <a:latin typeface="Corbel"/>
                <a:ea typeface="Malgun Gothic"/>
              </a:rPr>
              <a:t>- </a:t>
            </a:r>
            <a:r>
              <a:rPr lang="ko-KR" dirty="0" err="1">
                <a:latin typeface="Corbel"/>
                <a:ea typeface="Malgun Gothic"/>
              </a:rPr>
              <a:t>Qmake</a:t>
            </a:r>
            <a:r>
              <a:rPr lang="ko-KR" altLang="en-US" dirty="0" err="1">
                <a:latin typeface="Corbel"/>
                <a:ea typeface="Malgun Gothic"/>
              </a:rPr>
              <a:t>구성</a:t>
            </a:r>
            <a:r>
              <a:rPr lang="ko-KR" dirty="0">
                <a:latin typeface="Corbel"/>
                <a:ea typeface="Malgun Gothic"/>
              </a:rPr>
              <a:t> 파일</a:t>
            </a:r>
            <a:endParaRPr lang="ko-KR" altLang="en-US" dirty="0">
              <a:latin typeface="Corbel"/>
              <a:ea typeface="Malgun Gothic"/>
            </a:endParaRPr>
          </a:p>
          <a:p>
            <a:pPr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.</a:t>
            </a:r>
            <a:r>
              <a:rPr lang="ko-KR" altLang="en-US" dirty="0" err="1">
                <a:latin typeface="Malgun Gothic"/>
                <a:ea typeface="Malgun Gothic"/>
              </a:rPr>
              <a:t>pro</a:t>
            </a: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QMake로</a:t>
            </a:r>
            <a:r>
              <a:rPr lang="ko-KR" altLang="en-US" dirty="0">
                <a:latin typeface="Malgun Gothic"/>
                <a:ea typeface="Malgun Gothic"/>
              </a:rPr>
              <a:t> 빌드 하기위한 설정 파일</a:t>
            </a: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dirty="0">
                <a:latin typeface="Malgun Gothic"/>
                <a:ea typeface="Malgun Gothic"/>
              </a:rPr>
              <a:t>.</a:t>
            </a:r>
            <a:r>
              <a:rPr lang="ko-KR" dirty="0" err="1">
                <a:latin typeface="Malgun Gothic"/>
                <a:ea typeface="Malgun Gothic"/>
              </a:rPr>
              <a:t>cpp</a:t>
            </a: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en-US" altLang="ko-KR" dirty="0" err="1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로직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파일</a:t>
            </a:r>
            <a:endParaRPr lang="en-US" altLang="ko-KR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.</a:t>
            </a:r>
            <a:r>
              <a:rPr lang="ko-KR" altLang="en-US" dirty="0" err="1">
                <a:latin typeface="Malgun Gothic"/>
                <a:ea typeface="Malgun Gothic"/>
              </a:rPr>
              <a:t>qrc</a:t>
            </a:r>
            <a:r>
              <a:rPr lang="ko-KR" altLang="en-US" dirty="0">
                <a:latin typeface="Malgun Gothic"/>
                <a:ea typeface="Malgun Gothic"/>
              </a:rPr>
              <a:t> : 리소스 컬렉션 파일</a:t>
            </a:r>
          </a:p>
          <a:p>
            <a:pPr lvl="2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응용 프로그램과 리소스 파일을 연결하기위한 </a:t>
            </a:r>
            <a:r>
              <a:rPr lang="ko-KR" altLang="en-US" dirty="0" err="1">
                <a:latin typeface="Malgun Gothic"/>
                <a:ea typeface="Malgun Gothic"/>
              </a:rPr>
              <a:t>xml</a:t>
            </a:r>
            <a:r>
              <a:rPr lang="ko-KR" altLang="en-US" dirty="0">
                <a:latin typeface="Malgun Gothic"/>
                <a:ea typeface="Malgun Gothic"/>
              </a:rPr>
              <a:t> 기반 파일 형식</a:t>
            </a:r>
          </a:p>
          <a:p>
            <a:pPr lvl="2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디스크의 파일들을 리스트화 하고 응용프로그램이 리소스에 액세스 하기위한 이름을 할당한다. </a:t>
            </a: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.</a:t>
            </a:r>
            <a:r>
              <a:rPr lang="ko-KR" altLang="en-US" dirty="0" err="1">
                <a:latin typeface="Malgun Gothic"/>
                <a:ea typeface="Malgun Gothic"/>
              </a:rPr>
              <a:t>qml</a:t>
            </a:r>
          </a:p>
          <a:p>
            <a:pPr lvl="2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디자인 로직 파일</a:t>
            </a: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525012-6794-4B04-6347-3B9F391E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983" y="1811912"/>
            <a:ext cx="2642976" cy="21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목차</a:t>
            </a:r>
            <a:br>
              <a:rPr lang="ko-KR" altLang="en-US" dirty="0">
                <a:latin typeface="Malgun Gothic"/>
                <a:ea typeface="Malgun Gothic"/>
              </a:rPr>
            </a:b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Qt 시작</a:t>
            </a:r>
          </a:p>
          <a:p>
            <a:pPr lvl="1">
              <a:spcAft>
                <a:spcPts val="0"/>
              </a:spcAft>
            </a:pPr>
            <a:r>
              <a:rPr lang="ko-KR" altLang="en-US" sz="2000" dirty="0" err="1">
                <a:latin typeface="Malgun Gothic"/>
                <a:ea typeface="Malgun Gothic"/>
              </a:rPr>
              <a:t>Qt</a:t>
            </a:r>
            <a:r>
              <a:rPr lang="ko-KR" altLang="en-US" sz="2000" dirty="0">
                <a:latin typeface="Malgun Gothic"/>
                <a:ea typeface="Malgun Gothic"/>
              </a:rPr>
              <a:t>? </a:t>
            </a:r>
          </a:p>
          <a:p>
            <a:pPr lvl="1">
              <a:spcAft>
                <a:spcPts val="0"/>
              </a:spcAft>
            </a:pPr>
            <a:r>
              <a:rPr lang="ko-KR" altLang="en-US" sz="2000" dirty="0">
                <a:latin typeface="Malgun Gothic"/>
                <a:ea typeface="Malgun Gothic"/>
              </a:rPr>
              <a:t>Qt 설치</a:t>
            </a:r>
          </a:p>
          <a:p>
            <a:pPr lvl="1"/>
            <a:endParaRPr lang="ko-KR" altLang="en-US" sz="2000" dirty="0">
              <a:latin typeface="Malgun Gothic"/>
              <a:ea typeface="Malgun Gothic"/>
            </a:endParaRPr>
          </a:p>
          <a:p>
            <a:r>
              <a:rPr lang="ko-KR" altLang="en-US" sz="2200" dirty="0" err="1">
                <a:latin typeface="Malgun Gothic"/>
                <a:ea typeface="Malgun Gothic"/>
              </a:rPr>
              <a:t>Qt</a:t>
            </a:r>
            <a:r>
              <a:rPr lang="ko-KR" altLang="en-US" sz="2200" dirty="0">
                <a:latin typeface="Malgun Gothic"/>
                <a:ea typeface="Malgun Gothic"/>
              </a:rPr>
              <a:t> </a:t>
            </a:r>
            <a:r>
              <a:rPr lang="ko-KR" altLang="en-US" sz="2200" dirty="0" err="1">
                <a:latin typeface="Malgun Gothic"/>
                <a:ea typeface="Malgun Gothic"/>
              </a:rPr>
              <a:t>Quick</a:t>
            </a:r>
            <a:r>
              <a:rPr lang="ko-KR" altLang="en-US" sz="2200" dirty="0">
                <a:latin typeface="Malgun Gothic"/>
                <a:ea typeface="Malgun Gothic"/>
              </a:rPr>
              <a:t> 프로젝트 시작</a:t>
            </a:r>
          </a:p>
          <a:p>
            <a:pPr lvl="1"/>
            <a:r>
              <a:rPr lang="ko-KR" altLang="en-US" sz="2000" dirty="0">
                <a:latin typeface="Malgun Gothic"/>
                <a:ea typeface="Malgun Gothic"/>
              </a:rPr>
              <a:t>프로젝트 생성</a:t>
            </a:r>
          </a:p>
          <a:p>
            <a:pPr lvl="1"/>
            <a:r>
              <a:rPr lang="ko-KR" altLang="en-US" sz="2000" dirty="0">
                <a:latin typeface="Malgun Gothic"/>
                <a:ea typeface="Malgun Gothic"/>
              </a:rPr>
              <a:t>프로젝트 기본 파일</a:t>
            </a:r>
          </a:p>
          <a:p>
            <a:pPr lvl="1"/>
            <a:r>
              <a:rPr lang="ko-KR" altLang="en-US" sz="2000" dirty="0">
                <a:latin typeface="Malgun Gothic"/>
                <a:ea typeface="Malgun Gothic"/>
              </a:rPr>
              <a:t>QML 파일 추가</a:t>
            </a:r>
          </a:p>
          <a:p>
            <a:pPr lvl="1"/>
            <a:endParaRPr lang="ko-KR" altLang="en-US" sz="2000" dirty="0">
              <a:latin typeface="Malgun Gothic"/>
              <a:ea typeface="Malgun Gothic"/>
            </a:endParaRPr>
          </a:p>
          <a:p>
            <a:r>
              <a:rPr lang="ko-KR" dirty="0">
                <a:latin typeface="Malgun Gothic"/>
                <a:ea typeface="Malgun Gothic"/>
              </a:rPr>
              <a:t>QML </a:t>
            </a:r>
            <a:r>
              <a:rPr lang="ko-KR" altLang="en-US" dirty="0">
                <a:latin typeface="Malgun Gothic"/>
                <a:ea typeface="Malgun Gothic"/>
              </a:rPr>
              <a:t>작성 기초</a:t>
            </a:r>
            <a:endParaRPr 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 sz="2000" dirty="0">
                <a:latin typeface="Malgun Gothic"/>
                <a:ea typeface="HY중고딕"/>
              </a:rPr>
              <a:t>QML </a:t>
            </a:r>
            <a:r>
              <a:rPr lang="en-US" altLang="ko-KR" sz="2000" dirty="0" err="1">
                <a:latin typeface="Malgun Gothic"/>
                <a:ea typeface="HY중고딕"/>
              </a:rPr>
              <a:t>코드</a:t>
            </a:r>
            <a:r>
              <a:rPr lang="en-US" altLang="ko-KR" sz="2000" dirty="0">
                <a:latin typeface="Malgun Gothic"/>
                <a:ea typeface="HY중고딕"/>
              </a:rPr>
              <a:t> </a:t>
            </a:r>
            <a:r>
              <a:rPr lang="en-US" altLang="ko-KR" sz="2000" dirty="0" err="1">
                <a:latin typeface="Malgun Gothic"/>
                <a:ea typeface="HY중고딕"/>
              </a:rPr>
              <a:t>구성</a:t>
            </a:r>
            <a:endParaRPr lang="en-US" altLang="ko-KR" sz="2000" dirty="0" err="1">
              <a:latin typeface="HY중고딕"/>
              <a:ea typeface="HY중고딕"/>
            </a:endParaRPr>
          </a:p>
          <a:p>
            <a:pPr lvl="1"/>
            <a:r>
              <a:rPr lang="ko-KR" altLang="en-US" sz="2000" dirty="0" err="1">
                <a:latin typeface="Malgun Gothic"/>
                <a:ea typeface="Malgun Gothic"/>
              </a:rPr>
              <a:t>자주쓰는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ko-KR" altLang="en-US" sz="2000" dirty="0" err="1">
                <a:latin typeface="Malgun Gothic"/>
                <a:ea typeface="Malgun Gothic"/>
              </a:rPr>
              <a:t>Item</a:t>
            </a:r>
            <a:r>
              <a:rPr lang="ko-KR" altLang="en-US" sz="2000" dirty="0">
                <a:latin typeface="Malgun Gothic"/>
                <a:ea typeface="Malgun Gothic"/>
              </a:rPr>
              <a:t> 타입</a:t>
            </a:r>
          </a:p>
        </p:txBody>
      </p:sp>
    </p:spTree>
    <p:extLst>
      <p:ext uri="{BB962C8B-B14F-4D97-AF65-F5344CB8AC3E}">
        <p14:creationId xmlns:p14="http://schemas.microsoft.com/office/powerpoint/2010/main" val="21817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Malgun Gothic"/>
                <a:ea typeface="Malgun Gothic"/>
              </a:rPr>
              <a:t>QML </a:t>
            </a:r>
            <a:r>
              <a:rPr lang="en-US" altLang="ko-KR" sz="3200" dirty="0" err="1">
                <a:latin typeface="Malgun Gothic"/>
                <a:ea typeface="Malgun Gothic"/>
              </a:rPr>
              <a:t>파일</a:t>
            </a:r>
            <a:r>
              <a:rPr lang="ko-KR" altLang="en-US" sz="3200" dirty="0">
                <a:latin typeface="Malgun Gothic"/>
                <a:ea typeface="Malgun Gothic"/>
              </a:rPr>
              <a:t> 생성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Corbel"/>
                <a:ea typeface="Malgun Gothic"/>
              </a:rPr>
              <a:t>QML</a:t>
            </a:r>
            <a:r>
              <a:rPr lang="ko-KR" altLang="en-US" dirty="0">
                <a:latin typeface="Corbel"/>
                <a:ea typeface="Malgun Gothic"/>
              </a:rPr>
              <a:t> 파일 생성 </a:t>
            </a:r>
            <a:endParaRPr lang="en-US" dirty="0"/>
          </a:p>
          <a:p>
            <a:pPr lvl="1" indent="-342900">
              <a:spcAft>
                <a:spcPts val="0"/>
              </a:spcAft>
            </a:pPr>
            <a:r>
              <a:rPr lang="ko-KR" altLang="en-US" dirty="0">
                <a:latin typeface="Corbel"/>
                <a:ea typeface="Malgun Gothic"/>
              </a:rPr>
              <a:t>메뉴 &gt; </a:t>
            </a:r>
            <a:r>
              <a:rPr lang="ko-KR" altLang="en-US" dirty="0" err="1">
                <a:latin typeface="Corbel"/>
                <a:ea typeface="Malgun Gothic"/>
              </a:rPr>
              <a:t>new</a:t>
            </a:r>
            <a:r>
              <a:rPr lang="ko-KR" altLang="en-US" dirty="0">
                <a:latin typeface="Corbel"/>
                <a:ea typeface="Malgun Gothic"/>
              </a:rPr>
              <a:t> </a:t>
            </a:r>
            <a:r>
              <a:rPr lang="ko-KR" altLang="en-US" dirty="0" err="1">
                <a:latin typeface="Corbel"/>
                <a:ea typeface="Malgun Gothic"/>
              </a:rPr>
              <a:t>File</a:t>
            </a:r>
          </a:p>
          <a:p>
            <a:pPr lvl="1" indent="-342900">
              <a:spcAft>
                <a:spcPts val="0"/>
              </a:spcAft>
            </a:pPr>
            <a:r>
              <a:rPr lang="ko-KR" altLang="en-US" dirty="0">
                <a:latin typeface="Corbel"/>
                <a:ea typeface="Malgun Gothic"/>
              </a:rPr>
              <a:t>프로젝트 &gt; </a:t>
            </a:r>
            <a:r>
              <a:rPr lang="ko-KR" altLang="en-US" dirty="0" err="1">
                <a:latin typeface="Corbel"/>
                <a:ea typeface="Malgun Gothic"/>
              </a:rPr>
              <a:t>Resource</a:t>
            </a:r>
            <a:r>
              <a:rPr lang="ko-KR" altLang="en-US" dirty="0">
                <a:latin typeface="Corbel"/>
                <a:ea typeface="Malgun Gothic"/>
              </a:rPr>
              <a:t> &gt; ".</a:t>
            </a:r>
            <a:r>
              <a:rPr lang="ko-KR" altLang="en-US" dirty="0" err="1">
                <a:latin typeface="Corbel"/>
                <a:ea typeface="Malgun Gothic"/>
              </a:rPr>
              <a:t>qrc</a:t>
            </a:r>
            <a:r>
              <a:rPr lang="ko-KR" altLang="en-US" dirty="0">
                <a:latin typeface="Corbel"/>
                <a:ea typeface="Malgun Gothic"/>
              </a:rPr>
              <a:t>" 경로 아래에서 </a:t>
            </a:r>
            <a:r>
              <a:rPr lang="ko-KR" altLang="en-US" dirty="0" err="1">
                <a:latin typeface="Corbel"/>
                <a:ea typeface="Malgun Gothic"/>
              </a:rPr>
              <a:t>우클릭</a:t>
            </a:r>
            <a:r>
              <a:rPr lang="ko-KR" altLang="en-US" dirty="0">
                <a:latin typeface="Corbel"/>
                <a:ea typeface="Malgun Gothic"/>
              </a:rPr>
              <a:t> &gt; </a:t>
            </a:r>
            <a:r>
              <a:rPr lang="ko-KR" altLang="en-US" dirty="0" err="1">
                <a:latin typeface="Corbel"/>
                <a:ea typeface="Malgun Gothic"/>
              </a:rPr>
              <a:t>Add</a:t>
            </a:r>
            <a:r>
              <a:rPr lang="ko-KR" altLang="en-US" dirty="0">
                <a:latin typeface="Corbel"/>
                <a:ea typeface="Malgun Gothic"/>
              </a:rPr>
              <a:t> New..</a:t>
            </a: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DB89766-01C6-A18A-865F-F510A47B7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r="55336" b="16547"/>
          <a:stretch/>
        </p:blipFill>
        <p:spPr>
          <a:xfrm>
            <a:off x="7598229" y="2074002"/>
            <a:ext cx="3402413" cy="351563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103D76D-1C45-B180-5F7D-77FB9D4EF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063" b="52518"/>
          <a:stretch/>
        </p:blipFill>
        <p:spPr>
          <a:xfrm>
            <a:off x="4495800" y="2072296"/>
            <a:ext cx="2601688" cy="2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algun Gothic"/>
                <a:ea typeface="+mj-lt"/>
              </a:rPr>
              <a:t>QML </a:t>
            </a:r>
            <a:r>
              <a:rPr lang="ko-KR" sz="3200" dirty="0">
                <a:latin typeface="Malgun Gothic"/>
                <a:ea typeface="Malgun Gothic"/>
              </a:rPr>
              <a:t>파일 생성</a:t>
            </a:r>
            <a:endParaRPr lang="ko-KR" alt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Corbel"/>
                <a:ea typeface="Malgun Gothic"/>
              </a:rPr>
              <a:t>QML</a:t>
            </a:r>
            <a:r>
              <a:rPr lang="ko-KR" altLang="en-US" dirty="0">
                <a:latin typeface="Corbel"/>
                <a:ea typeface="Malgun Gothic"/>
              </a:rPr>
              <a:t> 파일 생성</a:t>
            </a:r>
            <a:endParaRPr 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r>
              <a:rPr lang="en-US" dirty="0"/>
              <a:t>Qt &gt;  QML File </a:t>
            </a:r>
            <a:r>
              <a:rPr lang="ko-KR" altLang="en-US" dirty="0">
                <a:ea typeface="HY중고딕"/>
              </a:rPr>
              <a:t>선택</a:t>
            </a: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C32A326-08E5-52D9-3803-E961DD261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6" y="1710611"/>
            <a:ext cx="6041572" cy="38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algun Gothic"/>
                <a:ea typeface="+mj-lt"/>
              </a:rPr>
              <a:t>QML </a:t>
            </a:r>
            <a:r>
              <a:rPr lang="ko-KR" sz="3200" dirty="0">
                <a:latin typeface="Malgun Gothic"/>
                <a:ea typeface="Malgun Gothic"/>
              </a:rPr>
              <a:t>파일 생성</a:t>
            </a:r>
            <a:endParaRPr lang="ko-KR" altLang="en-US" sz="32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Corbel"/>
                <a:ea typeface="Malgun Gothic"/>
              </a:rPr>
              <a:t>QML</a:t>
            </a:r>
            <a:r>
              <a:rPr lang="ko-KR" altLang="en-US" dirty="0">
                <a:latin typeface="Corbel"/>
                <a:ea typeface="Malgun Gothic"/>
              </a:rPr>
              <a:t> 파일 생성</a:t>
            </a:r>
            <a:endParaRPr 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en-US" altLang="ko-KR" dirty="0">
                <a:ea typeface="HY중고딕"/>
              </a:rPr>
              <a:t>Location  : </a:t>
            </a:r>
            <a:r>
              <a:rPr lang="en-US" altLang="ko-KR" dirty="0" err="1">
                <a:ea typeface="HY중고딕"/>
              </a:rPr>
              <a:t>파일</a:t>
            </a:r>
            <a:r>
              <a:rPr lang="en-US" altLang="ko-KR" dirty="0">
                <a:ea typeface="HY중고딕"/>
              </a:rPr>
              <a:t> 명 및 </a:t>
            </a:r>
            <a:r>
              <a:rPr lang="en-US" altLang="ko-KR" dirty="0" err="1">
                <a:ea typeface="HY중고딕"/>
              </a:rPr>
              <a:t>폴더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설정</a:t>
            </a:r>
            <a:endParaRPr lang="en-US" altLang="ko-KR" dirty="0" err="1">
              <a:latin typeface="Corbel"/>
              <a:ea typeface="HY중고딕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endParaRPr lang="en-US" altLang="ko-KR" dirty="0">
              <a:latin typeface="Corbel"/>
              <a:ea typeface="HY중고딕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9FED37D-7181-F0E2-F83D-06650C9A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43" y="1704443"/>
            <a:ext cx="5965371" cy="39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Malgun Gothic"/>
                <a:ea typeface="+mj-lt"/>
              </a:rPr>
              <a:t>QML </a:t>
            </a:r>
            <a:r>
              <a:rPr lang="ko-KR" sz="3200" dirty="0">
                <a:latin typeface="Malgun Gothic"/>
                <a:ea typeface="Malgun Gothic"/>
              </a:rPr>
              <a:t>파일 생성</a:t>
            </a:r>
            <a:endParaRPr lang="en-US" sz="3200" dirty="0">
              <a:latin typeface="Malgun Gothic"/>
              <a:ea typeface="Malgu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Corbel"/>
                <a:ea typeface="Malgun Gothic"/>
              </a:rPr>
              <a:t>QML</a:t>
            </a:r>
            <a:r>
              <a:rPr lang="ko-KR" altLang="en-US" dirty="0">
                <a:latin typeface="Corbel"/>
                <a:ea typeface="Malgun Gothic"/>
              </a:rPr>
              <a:t> 파일 생성</a:t>
            </a:r>
            <a:endParaRPr 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en-US" altLang="ko-KR" dirty="0">
                <a:ea typeface="HY중고딕"/>
              </a:rPr>
              <a:t>Summary  </a:t>
            </a:r>
            <a:endParaRPr lang="en-US" altLang="ko-KR">
              <a:latin typeface="Corbel"/>
              <a:ea typeface="HY중고딕"/>
            </a:endParaRPr>
          </a:p>
          <a:p>
            <a:pPr lvl="2">
              <a:spcAft>
                <a:spcPts val="0"/>
              </a:spcAft>
            </a:pPr>
            <a:r>
              <a:rPr lang="en-US" altLang="ko-KR" dirty="0">
                <a:latin typeface="Corbel"/>
                <a:ea typeface="HY중고딕"/>
              </a:rPr>
              <a:t>Add to project : </a:t>
            </a:r>
            <a:r>
              <a:rPr lang="en-US" altLang="ko-KR" dirty="0" err="1">
                <a:latin typeface="Corbel"/>
                <a:ea typeface="HY중고딕"/>
              </a:rPr>
              <a:t>추가</a:t>
            </a:r>
            <a:r>
              <a:rPr lang="en-US" altLang="ko-KR" dirty="0">
                <a:latin typeface="Corbel"/>
                <a:ea typeface="HY중고딕"/>
              </a:rPr>
              <a:t> 할 </a:t>
            </a:r>
            <a:r>
              <a:rPr lang="en-US" altLang="ko-KR" dirty="0" err="1">
                <a:latin typeface="Corbel"/>
                <a:ea typeface="HY중고딕"/>
              </a:rPr>
              <a:t>프로젝트</a:t>
            </a:r>
            <a:r>
              <a:rPr lang="en-US" altLang="ko-KR" dirty="0">
                <a:latin typeface="Corbel"/>
                <a:ea typeface="HY중고딕"/>
              </a:rPr>
              <a:t>(pro)/</a:t>
            </a:r>
            <a:r>
              <a:rPr lang="en-US" altLang="ko-KR" dirty="0" err="1">
                <a:latin typeface="Corbel"/>
                <a:ea typeface="HY중고딕"/>
              </a:rPr>
              <a:t>리소스</a:t>
            </a:r>
            <a:r>
              <a:rPr lang="en-US" altLang="ko-KR" dirty="0">
                <a:latin typeface="Corbel"/>
                <a:ea typeface="HY중고딕"/>
              </a:rPr>
              <a:t>(</a:t>
            </a:r>
            <a:r>
              <a:rPr lang="en-US" altLang="ko-KR" dirty="0" err="1">
                <a:latin typeface="Corbel"/>
                <a:ea typeface="HY중고딕"/>
              </a:rPr>
              <a:t>qrc</a:t>
            </a:r>
            <a:r>
              <a:rPr lang="en-US" altLang="ko-KR" dirty="0">
                <a:latin typeface="Corbel"/>
                <a:ea typeface="HY중고딕"/>
              </a:rPr>
              <a:t>) </a:t>
            </a:r>
            <a:r>
              <a:rPr lang="en-US" altLang="ko-KR" dirty="0" err="1">
                <a:latin typeface="Corbel"/>
                <a:ea typeface="HY중고딕"/>
              </a:rPr>
              <a:t>설정</a:t>
            </a:r>
            <a:endParaRPr lang="en-US" altLang="ko-KR" dirty="0">
              <a:latin typeface="Corbel"/>
              <a:ea typeface="HY중고딕"/>
            </a:endParaRPr>
          </a:p>
          <a:p>
            <a:pPr lvl="2">
              <a:spcAft>
                <a:spcPts val="0"/>
              </a:spcAft>
            </a:pPr>
            <a:r>
              <a:rPr lang="en-US" dirty="0"/>
              <a:t>Add to version control : </a:t>
            </a:r>
            <a:r>
              <a:rPr lang="ko-KR" altLang="en-US" dirty="0">
                <a:ea typeface="HY중고딕"/>
              </a:rPr>
              <a:t>버전 관리에 추가</a:t>
            </a:r>
          </a:p>
          <a:p>
            <a:pPr lvl="1" indent="-342900">
              <a:spcAft>
                <a:spcPts val="0"/>
              </a:spcAft>
              <a:buFont typeface="Wingdings" pitchFamily="18" charset="2"/>
              <a:buChar char="§"/>
            </a:pPr>
            <a:endParaRPr lang="en-US" altLang="ko-KR" dirty="0">
              <a:latin typeface="Corbel"/>
              <a:ea typeface="HY중고딕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21D04A-3D43-BB8D-5FCC-9BE381C8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43" y="2041899"/>
            <a:ext cx="5976257" cy="39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3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Malgun Gothic"/>
                <a:ea typeface="+mj-lt"/>
              </a:rPr>
              <a:t>QML </a:t>
            </a:r>
            <a:r>
              <a:rPr lang="ko-KR" sz="3200" dirty="0">
                <a:latin typeface="Malgun Gothic"/>
                <a:ea typeface="Malgun Gothic"/>
              </a:rPr>
              <a:t>파일 생성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Corbel"/>
                <a:ea typeface="Malgun Gothic"/>
              </a:rPr>
              <a:t>QML</a:t>
            </a:r>
            <a:r>
              <a:rPr lang="ko-KR" altLang="en-US" dirty="0">
                <a:latin typeface="Corbel"/>
                <a:ea typeface="Malgun Gothic"/>
              </a:rPr>
              <a:t> 파일 생성</a:t>
            </a:r>
            <a:endParaRPr 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r>
              <a:rPr lang="ko-KR" altLang="en-US" dirty="0">
                <a:latin typeface="Corbel"/>
                <a:ea typeface="Malgun Gothic"/>
              </a:rPr>
              <a:t>생성 확인</a:t>
            </a:r>
            <a:endParaRPr lang="ko-KR" altLang="en-US" dirty="0"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 dirty="0">
                <a:ea typeface="Malgun Gothic"/>
              </a:rPr>
              <a:t>.</a:t>
            </a:r>
            <a:r>
              <a:rPr lang="ko-KR" altLang="en-US" dirty="0" err="1">
                <a:ea typeface="Malgun Gothic"/>
              </a:rPr>
              <a:t>qrc</a:t>
            </a:r>
            <a:r>
              <a:rPr lang="ko-KR" altLang="en-US" dirty="0">
                <a:ea typeface="Malgun Gothic"/>
              </a:rPr>
              <a:t> 리소스 설정 경로에서 벗어난 파일은 리소스에 추가하지 못한다.</a:t>
            </a: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§"/>
            </a:pPr>
            <a:endParaRPr lang="en-US" altLang="ko-KR" dirty="0">
              <a:latin typeface="Corbel"/>
              <a:ea typeface="HY중고딕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Corbel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 indent="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E8A1508-8F83-8D36-AAE2-051DBC8EF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3" b="41290"/>
          <a:stretch/>
        </p:blipFill>
        <p:spPr>
          <a:xfrm>
            <a:off x="5081287" y="2448600"/>
            <a:ext cx="4894224" cy="3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9EE1-2FAF-D487-FFF0-46A2D10A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QML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 </a:t>
            </a:r>
            <a:br>
              <a:rPr 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작성 기초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Malgun Gothic"/>
              <a:ea typeface="Malgun Gothic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D996-721C-5BA0-C38E-383225A9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ea typeface="맑은 고딕"/>
              </a:rPr>
              <a:t>QML 코드 구성</a:t>
            </a:r>
            <a:endParaRPr lang="ko-KR" dirty="0">
              <a:ea typeface="HY중고딕"/>
            </a:endParaRPr>
          </a:p>
          <a:p>
            <a:pPr marL="845820" lvl="1" indent="-342900">
              <a:buAutoNum type="arabicPeriod"/>
            </a:pPr>
            <a:endParaRPr lang="ko-KR" altLang="en-US" sz="2000">
              <a:ea typeface="맑은 고딕"/>
            </a:endParaRPr>
          </a:p>
          <a:p>
            <a:pPr>
              <a:spcAft>
                <a:spcPts val="250"/>
              </a:spcAft>
            </a:pPr>
            <a:r>
              <a:rPr lang="ko-KR" altLang="en-US" dirty="0">
                <a:ea typeface="맑은 고딕"/>
              </a:rPr>
              <a:t>자주 쓰는 </a:t>
            </a:r>
            <a:r>
              <a:rPr lang="ko-KR" altLang="en-US" dirty="0" err="1">
                <a:ea typeface="맑은 고딕"/>
              </a:rPr>
              <a:t>Item</a:t>
            </a:r>
            <a:r>
              <a:rPr lang="ko-KR" altLang="en-US" dirty="0">
                <a:ea typeface="맑은 고딕"/>
              </a:rPr>
              <a:t> 타입</a:t>
            </a:r>
            <a:endParaRPr lang="en-US" altLang="ko-KR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63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모듈 호출</a:t>
            </a:r>
            <a:endParaRPr lang="en-US" altLang="ko-KR" dirty="0"/>
          </a:p>
          <a:p>
            <a:endParaRPr lang="ko-KR"/>
          </a:p>
          <a:p>
            <a:endParaRPr lang="ko-KR" dirty="0">
              <a:latin typeface="Corbel"/>
              <a:ea typeface="HY중고딕"/>
            </a:endParaRPr>
          </a:p>
          <a:p>
            <a:pPr lvl="1" indent="-342900"/>
            <a:r>
              <a:rPr lang="en-US" altLang="ko-KR" dirty="0">
                <a:ea typeface="+mn-lt"/>
                <a:cs typeface="+mn-lt"/>
              </a:rPr>
              <a:t>&lt;</a:t>
            </a:r>
            <a:r>
              <a:rPr lang="en-US" altLang="ko-KR" dirty="0" err="1">
                <a:ea typeface="+mn-lt"/>
                <a:cs typeface="+mn-lt"/>
              </a:rPr>
              <a:t>ModuleIdentifier</a:t>
            </a:r>
            <a:r>
              <a:rPr lang="en-US" altLang="ko-KR" dirty="0">
                <a:ea typeface="+mn-lt"/>
                <a:cs typeface="+mn-lt"/>
              </a:rPr>
              <a:t>&gt; : </a:t>
            </a:r>
            <a:r>
              <a:rPr lang="en-US" altLang="ko-KR" dirty="0" err="1">
                <a:ea typeface="+mn-lt"/>
                <a:cs typeface="+mn-lt"/>
              </a:rPr>
              <a:t>모듈의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고유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식별자</a:t>
            </a:r>
            <a:endParaRPr lang="ko-KR" dirty="0" err="1">
              <a:latin typeface="Corbel"/>
              <a:ea typeface="HY중고딕"/>
            </a:endParaRPr>
          </a:p>
          <a:p>
            <a:pPr lvl="2">
              <a:buFont typeface="Arial" pitchFamily="18" charset="2"/>
              <a:buChar char="•"/>
            </a:pPr>
            <a:r>
              <a:rPr lang="en-US" dirty="0" err="1">
                <a:ea typeface="+mn-lt"/>
                <a:cs typeface="+mn-lt"/>
              </a:rPr>
              <a:t>QT가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제공하는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기본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QML모듈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네임스페이스</a:t>
            </a:r>
            <a:r>
              <a:rPr lang="en-US" dirty="0">
                <a:ea typeface="+mn-lt"/>
                <a:cs typeface="+mn-lt"/>
              </a:rPr>
              <a:t>)명</a:t>
            </a:r>
            <a:endParaRPr lang="en-US" altLang="ko-KR" dirty="0">
              <a:ea typeface="+mn-lt"/>
              <a:cs typeface="+mn-lt"/>
            </a:endParaRPr>
          </a:p>
          <a:p>
            <a:pPr lvl="2">
              <a:buFont typeface="Arial" pitchFamily="18" charset="2"/>
              <a:buChar char="•"/>
            </a:pPr>
            <a:r>
              <a:rPr lang="ko-KR" altLang="en-US" dirty="0">
                <a:ea typeface="+mn-lt"/>
                <a:cs typeface="+mn-lt"/>
              </a:rPr>
              <a:t>디렉터리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경로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및</a:t>
            </a:r>
            <a:r>
              <a:rPr lang="en-US" dirty="0">
                <a:ea typeface="+mn-lt"/>
                <a:cs typeface="+mn-lt"/>
              </a:rPr>
              <a:t> JavaScript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경로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(URL</a:t>
            </a:r>
            <a:r>
              <a:rPr lang="ko-KR" altLang="en-US" dirty="0">
                <a:ea typeface="+mn-lt"/>
                <a:cs typeface="+mn-lt"/>
              </a:rPr>
              <a:t>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원격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연결도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가능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 indent="-342900"/>
            <a:endParaRPr lang="en-US" dirty="0">
              <a:ea typeface="+mn-lt"/>
              <a:cs typeface="+mn-lt"/>
            </a:endParaRPr>
          </a:p>
          <a:p>
            <a:pPr lvl="1" indent="-342900"/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Version.Number</a:t>
            </a:r>
            <a:r>
              <a:rPr lang="en-US" dirty="0">
                <a:ea typeface="+mn-lt"/>
                <a:cs typeface="+mn-lt"/>
              </a:rPr>
              <a:t>&gt; : </a:t>
            </a:r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altLang="en-US" dirty="0">
                <a:ea typeface="+mn-lt"/>
                <a:cs typeface="+mn-lt"/>
              </a:rPr>
              <a:t>필요 시]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특정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지정</a:t>
            </a:r>
            <a:endParaRPr lang="en-US" dirty="0">
              <a:latin typeface="Corbel"/>
              <a:ea typeface="Malgun Gothic"/>
            </a:endParaRPr>
          </a:p>
          <a:p>
            <a:pPr lvl="1" indent="-342900"/>
            <a:endParaRPr lang="en-US" altLang="ko-KR" dirty="0">
              <a:latin typeface="Corbel"/>
              <a:ea typeface="Malgun Gothic"/>
            </a:endParaRPr>
          </a:p>
          <a:p>
            <a:pPr lvl="1" indent="-342900"/>
            <a:r>
              <a:rPr lang="ko-KR" altLang="en-US" dirty="0" err="1">
                <a:ea typeface="+mn-lt"/>
                <a:cs typeface="+mn-lt"/>
              </a:rPr>
              <a:t>as</a:t>
            </a:r>
            <a:r>
              <a:rPr lang="ko-KR" altLang="en-US" dirty="0">
                <a:ea typeface="+mn-lt"/>
                <a:cs typeface="+mn-lt"/>
              </a:rPr>
              <a:t> &lt;</a:t>
            </a:r>
            <a:r>
              <a:rPr lang="ko-KR" altLang="en-US" dirty="0" err="1">
                <a:ea typeface="+mn-lt"/>
                <a:cs typeface="+mn-lt"/>
              </a:rPr>
              <a:t>Qualifier</a:t>
            </a:r>
            <a:r>
              <a:rPr lang="ko-KR" altLang="en-US" dirty="0">
                <a:ea typeface="+mn-lt"/>
                <a:cs typeface="+mn-lt"/>
              </a:rPr>
              <a:t>&gt; : </a:t>
            </a:r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altLang="en-US" dirty="0">
                <a:ea typeface="+mn-lt"/>
                <a:cs typeface="+mn-lt"/>
              </a:rPr>
              <a:t>필요 시] 대신 할  별명을 사용 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en-US" altLang="ko-KR">
              <a:latin typeface="Corbel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ea typeface="HY중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7113E-917B-0D51-198F-808A889F0B0F}"/>
              </a:ext>
            </a:extLst>
          </p:cNvPr>
          <p:cNvSpPr txBox="1"/>
          <p:nvPr/>
        </p:nvSpPr>
        <p:spPr>
          <a:xfrm>
            <a:off x="4107084" y="1329160"/>
            <a:ext cx="5820137" cy="348199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>
                <a:solidFill>
                  <a:srgbClr val="FFFF00"/>
                </a:solidFill>
                <a:latin typeface="Calibri"/>
                <a:ea typeface="Malgun Gothic"/>
                <a:cs typeface="Calibri"/>
              </a:rPr>
              <a:t>import</a:t>
            </a:r>
            <a:r>
              <a:rPr lang="ko-KR" altLang="en-US" sz="1600" dirty="0">
                <a:solidFill>
                  <a:srgbClr val="595959"/>
                </a:solidFill>
                <a:latin typeface="Calibri"/>
                <a:ea typeface="Malgun Gothic"/>
                <a:cs typeface="Calibri"/>
              </a:rPr>
              <a:t> </a:t>
            </a:r>
            <a:r>
              <a:rPr lang="en-US" altLang="ko-KR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&lt;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Calibri"/>
                <a:ea typeface="Malgun Gothic"/>
                <a:cs typeface="Calibri"/>
              </a:rPr>
              <a:t>ModuleIdentifier</a:t>
            </a:r>
            <a:r>
              <a:rPr lang="en-US" altLang="ko-KR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&gt;</a:t>
            </a:r>
            <a:r>
              <a:rPr lang="ko-KR" altLang="en-US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+mn-lt"/>
                <a:cs typeface="Calibri"/>
              </a:rPr>
              <a:t>[</a:t>
            </a:r>
            <a:r>
              <a:rPr lang="en-US" altLang="ko-KR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&lt;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Calibri"/>
                <a:ea typeface="Malgun Gothic"/>
                <a:cs typeface="Calibri"/>
              </a:rPr>
              <a:t>Version.Number</a:t>
            </a:r>
            <a:r>
              <a:rPr lang="en-US" altLang="ko-KR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&gt;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Malgun Gothic"/>
                <a:cs typeface="Calibri"/>
              </a:rPr>
              <a:t>]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Malgun Gothic"/>
                <a:cs typeface="Calibri"/>
              </a:rPr>
              <a:t> 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Malgun Gothic"/>
                <a:cs typeface="Calibri"/>
              </a:rPr>
              <a:t>[</a:t>
            </a:r>
            <a:r>
              <a:rPr lang="en-US" altLang="ko-KR" sz="1600" dirty="0">
                <a:solidFill>
                  <a:srgbClr val="FFFF00"/>
                </a:solidFill>
                <a:latin typeface="Calibri"/>
                <a:ea typeface="Malgun Gothic"/>
                <a:cs typeface="Calibri"/>
              </a:rPr>
              <a:t>as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Malgun Gothic"/>
                <a:cs typeface="Calibri"/>
              </a:rPr>
              <a:t> </a:t>
            </a:r>
            <a:r>
              <a:rPr lang="en-US" altLang="ko-KR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&lt;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Malgun Gothic"/>
                <a:cs typeface="Calibri"/>
              </a:rPr>
              <a:t>Qualifier</a:t>
            </a:r>
            <a:r>
              <a:rPr lang="en-US" altLang="ko-KR" sz="1600" dirty="0">
                <a:solidFill>
                  <a:srgbClr val="00B050"/>
                </a:solidFill>
                <a:latin typeface="Calibri"/>
                <a:ea typeface="Malgun Gothic"/>
                <a:cs typeface="Calibri"/>
              </a:rPr>
              <a:t>&gt;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Malgun Gothic"/>
                <a:cs typeface="Calibri"/>
              </a:rPr>
              <a:t>]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/>
                <a:ea typeface="Malgun Gothic"/>
                <a:cs typeface="Calibri"/>
              </a:rPr>
              <a:t>​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57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altLang="ko-KR" dirty="0">
                <a:latin typeface="Malgun Gothic"/>
                <a:ea typeface="HY중고딕"/>
              </a:rPr>
              <a:t>(Object)</a:t>
            </a:r>
            <a:endParaRPr lang="en-US">
              <a:latin typeface="Malgun Gothic"/>
              <a:ea typeface="HY중고딕"/>
            </a:endParaRPr>
          </a:p>
          <a:p>
            <a:pPr lvl="1" indent="-342900">
              <a:spcAft>
                <a:spcPts val="0"/>
              </a:spcAft>
            </a:pPr>
            <a:endParaRPr lang="en-US" altLang="ko-KR" dirty="0">
              <a:latin typeface="Malgun Gothic"/>
              <a:ea typeface="HY중고딕"/>
              <a:cs typeface="+mn-lt"/>
            </a:endParaRPr>
          </a:p>
          <a:p>
            <a:pPr lvl="1" indent="-342900">
              <a:spcAft>
                <a:spcPts val="0"/>
              </a:spcAft>
            </a:pPr>
            <a:r>
              <a:rPr lang="en-US" altLang="ko-KR" dirty="0" err="1">
                <a:latin typeface="Malgun Gothic"/>
                <a:ea typeface="HY중고딕"/>
                <a:cs typeface="+mn-lt"/>
              </a:rPr>
              <a:t>객체는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여러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속성들과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하위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객체를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중괄호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안에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포함하여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 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객체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명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뒤에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붙여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 </a:t>
            </a:r>
            <a:r>
              <a:rPr lang="en-US" altLang="ko-KR" dirty="0" err="1">
                <a:latin typeface="Malgun Gothic"/>
                <a:ea typeface="HY중고딕"/>
                <a:cs typeface="+mn-lt"/>
              </a:rPr>
              <a:t>호출한다</a:t>
            </a:r>
            <a:r>
              <a:rPr lang="en-US" altLang="ko-KR" dirty="0">
                <a:latin typeface="Malgun Gothic"/>
                <a:ea typeface="HY중고딕"/>
                <a:cs typeface="+mn-lt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</a:pPr>
            <a:endParaRPr lang="en-US" altLang="ko-KR" dirty="0">
              <a:latin typeface="Malgun Gothic"/>
              <a:ea typeface="HY중고딕"/>
            </a:endParaRPr>
          </a:p>
          <a:p>
            <a:pPr lvl="1" indent="-342900">
              <a:spcAft>
                <a:spcPts val="0"/>
              </a:spcAft>
            </a:pPr>
            <a:endParaRPr lang="en-US" dirty="0">
              <a:latin typeface="Malgun Gothic"/>
              <a:ea typeface="HY중고딕"/>
            </a:endParaRPr>
          </a:p>
          <a:p>
            <a:pPr lvl="1" indent="-342900"/>
            <a:endParaRPr lang="en-US" dirty="0">
              <a:latin typeface="Malgun Gothic"/>
              <a:ea typeface="HY중고딕"/>
            </a:endParaRPr>
          </a:p>
          <a:p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위 코드에서는 </a:t>
            </a:r>
            <a:r>
              <a:rPr lang="ko-KR" altLang="en-US" dirty="0" err="1">
                <a:latin typeface="Malgun Gothic"/>
                <a:ea typeface="Malgun Gothic"/>
              </a:rPr>
              <a:t>Item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Rectangle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Text가</a:t>
            </a:r>
            <a:r>
              <a:rPr lang="ko-KR" altLang="en-US" dirty="0">
                <a:latin typeface="Malgun Gothic"/>
                <a:ea typeface="Malgun Gothic"/>
              </a:rPr>
              <a:t> 객체다.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CCF6C2B-6840-A4A1-7537-143C6351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10" y="2077186"/>
            <a:ext cx="5434313" cy="33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객체의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 indent="-34290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  <a:cs typeface="+mn-lt"/>
              </a:rPr>
              <a:t>객체는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다음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 들을 포함한다.</a:t>
            </a:r>
            <a:br>
              <a:rPr lang="ko-KR" altLang="en-US" dirty="0">
                <a:latin typeface="Malgun Gothic"/>
                <a:ea typeface="Malgun Gothic"/>
                <a:cs typeface="+mn-lt"/>
              </a:rPr>
            </a:br>
            <a:r>
              <a:rPr lang="en-US" dirty="0">
                <a:latin typeface="Malgun Gothic"/>
                <a:ea typeface="+mn-lt"/>
                <a:cs typeface="+mn-lt"/>
                <a:hlinkClick r:id="rId2"/>
              </a:rPr>
              <a:t>QML Object Attributes | Qt QML 5.15.11</a:t>
            </a:r>
            <a:endParaRPr lang="en-US" dirty="0">
              <a:latin typeface="Malgun Gothic"/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</a:pPr>
            <a:endParaRPr lang="en-US" dirty="0">
              <a:latin typeface="Malgun Gothic"/>
              <a:ea typeface="HY중고딕"/>
            </a:endParaRPr>
          </a:p>
          <a:p>
            <a:pPr lvl="2"/>
            <a:r>
              <a:rPr lang="en-US" altLang="ko-KR" dirty="0">
                <a:solidFill>
                  <a:srgbClr val="595959"/>
                </a:solidFill>
                <a:latin typeface="Malgun Gothic"/>
                <a:ea typeface="HY중고딕"/>
              </a:rPr>
              <a:t>Id 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HY중고딕"/>
              </a:rPr>
              <a:t>property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HY중고딕"/>
              </a:rPr>
              <a:t>method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 err="1">
                <a:latin typeface="Malgun Gothic"/>
                <a:ea typeface="HY중고딕"/>
              </a:rPr>
              <a:t>참조된</a:t>
            </a:r>
            <a:r>
              <a:rPr lang="en-US" altLang="ko-KR" dirty="0">
                <a:latin typeface="Malgun Gothic"/>
                <a:ea typeface="HY중고딕"/>
              </a:rPr>
              <a:t> property</a:t>
            </a:r>
            <a:r>
              <a:rPr lang="ko-KR" altLang="en-US" dirty="0">
                <a:latin typeface="Malgun Gothic"/>
                <a:ea typeface="Malgun Gothic"/>
              </a:rPr>
              <a:t> / </a:t>
            </a:r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HY중고딕"/>
              </a:rPr>
              <a:t>enumeration</a:t>
            </a:r>
            <a:r>
              <a:rPr lang="ko-KR" altLang="en-US" dirty="0">
                <a:latin typeface="Malgun Gothic"/>
                <a:ea typeface="Malgun Gothic"/>
              </a:rPr>
              <a:t> 속성</a:t>
            </a:r>
            <a:endParaRPr lang="en-US" altLang="ko-KR">
              <a:latin typeface="Malgun Gothic"/>
              <a:ea typeface="Malgun Gothic"/>
            </a:endParaRPr>
          </a:p>
          <a:p>
            <a:pPr lvl="1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862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dirty="0">
                <a:latin typeface="Malgun Gothic"/>
                <a:ea typeface="Malgun Gothic"/>
              </a:rPr>
              <a:t>(Attribute)</a:t>
            </a:r>
            <a:endParaRPr lang="en-US" dirty="0">
              <a:ea typeface="+mn-lt"/>
              <a:cs typeface="+mn-lt"/>
            </a:endParaRPr>
          </a:p>
          <a:p>
            <a:pPr lvl="1" indent="-342900"/>
            <a:endParaRPr lang="en-US" dirty="0">
              <a:latin typeface="Malgun Gothic"/>
              <a:ea typeface="Malgun Gothic"/>
            </a:endParaRPr>
          </a:p>
          <a:p>
            <a:pPr lvl="1" indent="-342900"/>
            <a:r>
              <a:rPr lang="en-US" dirty="0">
                <a:latin typeface="Malgun Gothic"/>
                <a:ea typeface="Malgun Gothic"/>
              </a:rPr>
              <a:t>id</a:t>
            </a:r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en-US" dirty="0" err="1">
                <a:latin typeface="Malgun Gothic"/>
                <a:ea typeface="Malgun Gothic"/>
              </a:rPr>
              <a:t>객체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타입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별로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하나의</a:t>
            </a:r>
            <a:r>
              <a:rPr lang="en-US" dirty="0">
                <a:latin typeface="Malgun Gothic"/>
                <a:ea typeface="Malgun Gothic"/>
              </a:rPr>
              <a:t> id </a:t>
            </a:r>
            <a:r>
              <a:rPr lang="en-US" dirty="0" err="1">
                <a:latin typeface="Malgun Gothic"/>
                <a:ea typeface="Malgun Gothic"/>
              </a:rPr>
              <a:t>속성을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가진다</a:t>
            </a:r>
            <a:r>
              <a:rPr lang="en-US" dirty="0">
                <a:latin typeface="Malgun Gothic"/>
                <a:ea typeface="Malgun Gothic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 err="1">
                <a:latin typeface="Malgun Gothic"/>
                <a:ea typeface="Malgun Gothic"/>
              </a:rPr>
              <a:t>언어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자체에서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부여</a:t>
            </a:r>
            <a:endParaRPr lang="en-US" dirty="0" err="1">
              <a:ea typeface="+mn-lt"/>
              <a:cs typeface="+mn-lt"/>
            </a:endParaRPr>
          </a:p>
          <a:p>
            <a:pPr lvl="2"/>
            <a:r>
              <a:rPr lang="en-US" dirty="0">
                <a:latin typeface="Malgun Gothic"/>
                <a:ea typeface="Malgun Gothic"/>
              </a:rPr>
              <a:t>QML </a:t>
            </a:r>
            <a:r>
              <a:rPr lang="en-US" dirty="0" err="1">
                <a:latin typeface="Malgun Gothic"/>
                <a:ea typeface="Malgun Gothic"/>
              </a:rPr>
              <a:t>객체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타입을로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재정의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하거나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Malgun Gothic"/>
              </a:rPr>
              <a:t>Overridde</a:t>
            </a:r>
            <a:r>
              <a:rPr lang="en-US" dirty="0">
                <a:latin typeface="Malgun Gothic"/>
                <a:ea typeface="Malgun Gothic"/>
              </a:rPr>
              <a:t> 할 수 </a:t>
            </a:r>
            <a:r>
              <a:rPr lang="en-US" dirty="0" err="1">
                <a:latin typeface="Malgun Gothic"/>
                <a:ea typeface="Malgun Gothic"/>
              </a:rPr>
              <a:t>없다</a:t>
            </a:r>
            <a:r>
              <a:rPr lang="en-US" dirty="0">
                <a:latin typeface="Malgun Gothic"/>
                <a:ea typeface="Malgun Gothic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객체 인스턴스에 할당된 </a:t>
            </a:r>
            <a:r>
              <a:rPr lang="en-US" altLang="ko-KR" dirty="0">
                <a:latin typeface="Malgun Gothic"/>
                <a:ea typeface="Malgun Gothic"/>
              </a:rPr>
              <a:t>Id</a:t>
            </a:r>
            <a:r>
              <a:rPr lang="ko-KR" altLang="en-US" dirty="0">
                <a:latin typeface="Malgun Gothic"/>
                <a:ea typeface="Malgun Gothic"/>
              </a:rPr>
              <a:t> 는 다른 객체에 호출 될 수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Id</a:t>
            </a:r>
            <a:r>
              <a:rPr lang="ko-KR" altLang="en-US" dirty="0">
                <a:latin typeface="Malgun Gothic"/>
                <a:ea typeface="Malgun Gothic"/>
              </a:rPr>
              <a:t> 값은 소문자 또는 밑줄로 시작하며</a:t>
            </a:r>
            <a:r>
              <a:rPr lang="en-US" altLang="ko-KR" dirty="0">
                <a:latin typeface="Malgun Gothic"/>
                <a:ea typeface="Malgun Gothic"/>
              </a:rPr>
              <a:t>,</a:t>
            </a:r>
            <a:r>
              <a:rPr lang="ko-KR" altLang="en-US" dirty="0">
                <a:latin typeface="Malgun Gothic"/>
                <a:ea typeface="Malgun Gothic"/>
              </a:rPr>
              <a:t> 문자 숫자 밑줄 외 다른 글자를 포함 할 수 없다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2"/>
            <a:endParaRPr lang="ko-KR" altLang="en-US" dirty="0">
              <a:ea typeface="+mn-lt"/>
              <a:cs typeface="+mn-lt"/>
            </a:endParaRPr>
          </a:p>
          <a:p>
            <a:pPr lvl="2"/>
            <a:endParaRPr lang="ko-KR" altLang="en-US" dirty="0">
              <a:ea typeface="+mn-lt"/>
              <a:cs typeface="+mn-lt"/>
            </a:endParaRPr>
          </a:p>
          <a:p>
            <a:pPr lvl="2"/>
            <a:endParaRPr lang="ko-KR" altLang="en-US" dirty="0">
              <a:ea typeface="+mn-lt"/>
              <a:cs typeface="+mn-lt"/>
            </a:endParaRPr>
          </a:p>
          <a:p>
            <a:pPr lvl="1" indent="-342900"/>
            <a:endParaRPr 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pPr lvl="2"/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en-US" altLang="ko-KR" dirty="0">
                <a:latin typeface="Malgun Gothic"/>
                <a:ea typeface="Malgun Gothic"/>
              </a:rPr>
              <a:t>'</a:t>
            </a:r>
            <a:r>
              <a:rPr lang="en-US" altLang="ko-KR" dirty="0" err="1">
                <a:latin typeface="Malgun Gothic"/>
                <a:ea typeface="Malgun Gothic"/>
              </a:rPr>
              <a:t>myTextInput</a:t>
            </a:r>
            <a:r>
              <a:rPr lang="en-US" altLang="ko-KR" dirty="0">
                <a:latin typeface="Malgun Gothic"/>
                <a:ea typeface="Malgun Gothic"/>
              </a:rPr>
              <a:t>'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id</a:t>
            </a:r>
            <a:r>
              <a:rPr lang="ko-KR" altLang="en-US" dirty="0" err="1">
                <a:latin typeface="Malgun Gothic"/>
                <a:ea typeface="Malgun Gothic"/>
              </a:rPr>
              <a:t>를</a:t>
            </a:r>
            <a:r>
              <a:rPr lang="ko-KR" altLang="en-US" dirty="0">
                <a:latin typeface="Malgun Gothic"/>
                <a:ea typeface="Malgun Gothic"/>
              </a:rPr>
              <a:t> 통해 </a:t>
            </a:r>
            <a:r>
              <a:rPr lang="en-US" altLang="ko-KR" dirty="0">
                <a:latin typeface="Malgun Gothic"/>
                <a:ea typeface="Malgun Gothic"/>
              </a:rPr>
              <a:t>Text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Item</a:t>
            </a:r>
            <a:r>
              <a:rPr lang="ko-KR" altLang="en-US" dirty="0">
                <a:latin typeface="Malgun Gothic"/>
                <a:ea typeface="Malgun Gothic"/>
              </a:rPr>
              <a:t>에서 </a:t>
            </a:r>
            <a:r>
              <a:rPr lang="en-US" altLang="ko-KR" dirty="0">
                <a:latin typeface="Malgun Gothic"/>
                <a:ea typeface="Malgun Gothic"/>
              </a:rPr>
              <a:t>"Hello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World"</a:t>
            </a:r>
            <a:r>
              <a:rPr lang="ko-KR" altLang="en-US" dirty="0">
                <a:latin typeface="Malgun Gothic"/>
                <a:ea typeface="Malgun Gothic"/>
              </a:rPr>
              <a:t> 문자열을 가져올 </a:t>
            </a:r>
            <a:r>
              <a:rPr lang="ko-KR" altLang="en-US" dirty="0" err="1">
                <a:latin typeface="Malgun Gothic"/>
                <a:ea typeface="Malgun Gothic"/>
              </a:rPr>
              <a:t>수있다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altLang="ko-KR" dirty="0">
              <a:latin typeface="Corbel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CFF063-48E7-1723-1CB1-90B34F2C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3232348"/>
            <a:ext cx="5993757" cy="19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9EE1-2FAF-D487-FFF0-46A2D10A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Qt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 시작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D996-721C-5BA0-C38E-383225A9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Qt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?</a:t>
            </a:r>
            <a:endParaRPr lang="en-US" altLang="ko-KR" dirty="0"/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설치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Malgun Gothic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solidFill>
                <a:srgbClr val="595959"/>
              </a:solidFill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solidFill>
                  <a:srgbClr val="595959"/>
                </a:solidFill>
                <a:latin typeface="Malgun Gothic"/>
                <a:ea typeface="HY중고딕"/>
              </a:rPr>
              <a:t>property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 dirty="0" err="1">
                <a:latin typeface="Malgun Gothic"/>
                <a:ea typeface="HY중고딕"/>
              </a:rPr>
              <a:t>값을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dirty="0" err="1">
                <a:latin typeface="Malgun Gothic"/>
                <a:ea typeface="+mn-lt"/>
                <a:cs typeface="+mn-lt"/>
              </a:rPr>
              <a:t>정적으로</a:t>
            </a:r>
            <a:r>
              <a:rPr lang="en-US" dirty="0">
                <a:latin typeface="Malgun Gothic"/>
                <a:ea typeface="+mn-lt"/>
                <a:cs typeface="+mn-lt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할당하거나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동적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표현식을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바인딩을</a:t>
            </a:r>
            <a:r>
              <a:rPr lang="en-US" altLang="ko-KR" dirty="0">
                <a:latin typeface="Malgun Gothic"/>
                <a:ea typeface="HY중고딕"/>
              </a:rPr>
              <a:t> 할 수 </a:t>
            </a:r>
            <a:r>
              <a:rPr lang="en-US" altLang="ko-KR" dirty="0" err="1">
                <a:latin typeface="Malgun Gothic"/>
                <a:ea typeface="HY중고딕"/>
              </a:rPr>
              <a:t>있다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</a:p>
          <a:p>
            <a:pPr lvl="2"/>
            <a:r>
              <a:rPr lang="en-US" altLang="ko-KR" dirty="0" err="1">
                <a:latin typeface="Malgun Gothic"/>
                <a:ea typeface="HY중고딕"/>
              </a:rPr>
              <a:t>다른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객체에서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읽을</a:t>
            </a:r>
            <a:r>
              <a:rPr lang="en-US" altLang="ko-KR" dirty="0">
                <a:latin typeface="Malgun Gothic"/>
                <a:ea typeface="HY중고딕"/>
              </a:rPr>
              <a:t> 수 </a:t>
            </a:r>
            <a:r>
              <a:rPr lang="en-US" altLang="ko-KR" dirty="0" err="1">
                <a:latin typeface="Malgun Gothic"/>
                <a:ea typeface="HY중고딕"/>
              </a:rPr>
              <a:t>있다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</a:p>
          <a:p>
            <a:pPr lvl="2"/>
            <a:endParaRPr lang="en-US" altLang="ko-KR" dirty="0">
              <a:latin typeface="Malgun Gothic"/>
              <a:ea typeface="HY중고딕"/>
            </a:endParaRPr>
          </a:p>
          <a:p>
            <a:pPr lvl="2"/>
            <a:endParaRPr lang="en-US" altLang="ko-KR" dirty="0">
              <a:latin typeface="Malgun Gothic"/>
              <a:ea typeface="HY중고딕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옵션</a:t>
            </a:r>
          </a:p>
          <a:p>
            <a:pPr lvl="3"/>
            <a:r>
              <a:rPr lang="en-US" dirty="0">
                <a:latin typeface="Malgun Gothic"/>
                <a:ea typeface="HY중고딕"/>
              </a:rPr>
              <a:t>default : </a:t>
            </a:r>
            <a:r>
              <a:rPr lang="ko-KR" altLang="en-US" dirty="0">
                <a:latin typeface="Malgun Gothic"/>
                <a:ea typeface="Malgun Gothic"/>
              </a:rPr>
              <a:t>특정 모듈에서</a:t>
            </a:r>
            <a:r>
              <a:rPr lang="en-US" altLang="ko-KR" dirty="0">
                <a:latin typeface="Malgun Gothic"/>
                <a:ea typeface="HY중고딕"/>
              </a:rPr>
              <a:t> default </a:t>
            </a:r>
            <a:r>
              <a:rPr lang="en-US" altLang="ko-KR" dirty="0" err="1">
                <a:latin typeface="Malgun Gothic"/>
                <a:ea typeface="HY중고딕"/>
              </a:rPr>
              <a:t>옵션의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property를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가진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특정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객체가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있을</a:t>
            </a:r>
            <a:r>
              <a:rPr lang="en-US" altLang="ko-KR" dirty="0">
                <a:latin typeface="Malgun Gothic"/>
                <a:ea typeface="HY중고딕"/>
              </a:rPr>
              <a:t> 때, </a:t>
            </a:r>
            <a:r>
              <a:rPr lang="en-US" altLang="ko-KR" dirty="0" err="1">
                <a:latin typeface="Malgun Gothic"/>
                <a:ea typeface="HY중고딕"/>
              </a:rPr>
              <a:t>외부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모듈에서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특정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모듈을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호출</a:t>
            </a:r>
            <a:r>
              <a:rPr lang="en-US" altLang="ko-KR" dirty="0">
                <a:latin typeface="Malgun Gothic"/>
                <a:ea typeface="HY중고딕"/>
              </a:rPr>
              <a:t>, </a:t>
            </a:r>
            <a:r>
              <a:rPr lang="en-US" altLang="ko-KR" dirty="0" err="1">
                <a:latin typeface="Malgun Gothic"/>
                <a:ea typeface="HY중고딕"/>
              </a:rPr>
              <a:t>내부에서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동일</a:t>
            </a:r>
            <a:r>
              <a:rPr lang="en-US" altLang="ko-KR" dirty="0">
                <a:latin typeface="Malgun Gothic"/>
                <a:ea typeface="HY중고딕"/>
              </a:rPr>
              <a:t> 한 </a:t>
            </a:r>
            <a:r>
              <a:rPr lang="en-US" altLang="ko-KR" dirty="0" err="1">
                <a:latin typeface="Malgun Gothic"/>
                <a:ea typeface="HY중고딕"/>
              </a:rPr>
              <a:t>객체를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호출했을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경우</a:t>
            </a:r>
            <a:r>
              <a:rPr lang="en-US" altLang="ko-KR" dirty="0">
                <a:latin typeface="Malgun Gothic"/>
                <a:ea typeface="HY중고딕"/>
              </a:rPr>
              <a:t>, </a:t>
            </a:r>
            <a:r>
              <a:rPr lang="en-US" altLang="ko-KR" dirty="0" err="1">
                <a:latin typeface="Malgun Gothic"/>
                <a:ea typeface="HY중고딕"/>
              </a:rPr>
              <a:t>특정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  <a:r>
              <a:rPr lang="en-US" altLang="ko-KR" dirty="0" err="1">
                <a:latin typeface="Malgun Gothic"/>
                <a:ea typeface="HY중고딕"/>
              </a:rPr>
              <a:t>모듈은</a:t>
            </a:r>
            <a:r>
              <a:rPr lang="en-US" altLang="ko-KR" dirty="0">
                <a:latin typeface="Malgun Gothic"/>
                <a:ea typeface="HY중고딕"/>
              </a:rPr>
              <a:t> Default </a:t>
            </a:r>
            <a:r>
              <a:rPr lang="en-US" altLang="ko-KR" dirty="0" err="1">
                <a:latin typeface="Malgun Gothic"/>
                <a:ea typeface="HY중고딕"/>
              </a:rPr>
              <a:t>가된다</a:t>
            </a:r>
            <a:r>
              <a:rPr lang="en-US" altLang="ko-KR" dirty="0">
                <a:latin typeface="Malgun Gothic"/>
                <a:ea typeface="HY중고딕"/>
              </a:rPr>
              <a:t>. </a:t>
            </a:r>
            <a:endParaRPr lang="en-US" altLang="ko-KR">
              <a:latin typeface="Malgun Gothic"/>
              <a:ea typeface="HY중고딕"/>
              <a:cs typeface="+mn-lt"/>
            </a:endParaRPr>
          </a:p>
          <a:p>
            <a:pPr lvl="3"/>
            <a:r>
              <a:rPr lang="en-US" dirty="0">
                <a:latin typeface="Malgun Gothic"/>
                <a:ea typeface="HY중고딕"/>
              </a:rPr>
              <a:t>required : </a:t>
            </a:r>
            <a:r>
              <a:rPr lang="ko-KR" altLang="en-US" dirty="0">
                <a:latin typeface="Malgun Gothic"/>
                <a:ea typeface="Malgun Gothic"/>
              </a:rPr>
              <a:t>필수로</a:t>
            </a:r>
            <a:r>
              <a:rPr lang="en-US" dirty="0">
                <a:latin typeface="Malgun Gothic"/>
                <a:ea typeface="HY중고딕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입력해야하는</a:t>
            </a:r>
            <a:r>
              <a:rPr lang="en-US" dirty="0">
                <a:latin typeface="Malgun Gothic"/>
                <a:ea typeface="HY중고딕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속성</a:t>
            </a:r>
            <a:r>
              <a:rPr lang="en-US" dirty="0">
                <a:latin typeface="Malgun Gothic"/>
                <a:ea typeface="HY중고딕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옵션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pPr lvl="3"/>
            <a:r>
              <a:rPr lang="en-US" dirty="0" err="1">
                <a:latin typeface="Malgun Gothic"/>
                <a:ea typeface="+mn-lt"/>
                <a:cs typeface="+mn-lt"/>
              </a:rPr>
              <a:t>readonly</a:t>
            </a:r>
            <a:r>
              <a:rPr lang="en-US" dirty="0">
                <a:latin typeface="Malgun Gothic"/>
                <a:ea typeface="+mn-lt"/>
                <a:cs typeface="+mn-lt"/>
              </a:rPr>
              <a:t> :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한번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초기화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된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이후 값을 변경할 수 없는 속성 옵션</a:t>
            </a:r>
            <a:endParaRPr lang="ko-KR" altLang="en-US">
              <a:latin typeface="Malgun Gothic"/>
              <a:ea typeface="Malgun Gothic"/>
            </a:endParaRPr>
          </a:p>
          <a:p>
            <a:pPr lvl="2"/>
            <a:r>
              <a:rPr lang="en-US" altLang="ko-KR" dirty="0" err="1">
                <a:latin typeface="Malgun Gothic"/>
                <a:ea typeface="HY중고딕"/>
              </a:rPr>
              <a:t>선언</a:t>
            </a:r>
            <a:r>
              <a:rPr lang="en-US" altLang="ko-KR" dirty="0">
                <a:latin typeface="Malgun Gothic"/>
                <a:ea typeface="HY중고딕"/>
              </a:rPr>
              <a:t> </a:t>
            </a:r>
          </a:p>
          <a:p>
            <a:pPr lvl="3"/>
            <a:r>
              <a:rPr lang="en-US" altLang="ko-KR" dirty="0">
                <a:latin typeface="Malgun Gothic"/>
                <a:ea typeface="HY중고딕"/>
              </a:rPr>
              <a:t>&lt;</a:t>
            </a:r>
            <a:r>
              <a:rPr lang="en-US" altLang="ko-KR" dirty="0" err="1">
                <a:latin typeface="Malgun Gothic"/>
                <a:ea typeface="HY중고딕"/>
              </a:rPr>
              <a:t>propertyType</a:t>
            </a:r>
            <a:r>
              <a:rPr lang="en-US" altLang="ko-KR" dirty="0">
                <a:latin typeface="Malgun Gothic"/>
                <a:ea typeface="HY중고딕"/>
              </a:rPr>
              <a:t>&gt;</a:t>
            </a:r>
          </a:p>
          <a:p>
            <a:pPr lvl="4"/>
            <a:r>
              <a:rPr lang="en-US" altLang="ko-KR" dirty="0" err="1">
                <a:latin typeface="Malgun Gothic"/>
                <a:ea typeface="HY중고딕"/>
              </a:rPr>
              <a:t>기본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제공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타입</a:t>
            </a:r>
            <a:r>
              <a:rPr lang="en-US" altLang="ko-KR" dirty="0">
                <a:latin typeface="Malgun Gothic"/>
                <a:ea typeface="HY중고딕"/>
              </a:rPr>
              <a:t>: int, double, real</a:t>
            </a:r>
            <a:r>
              <a:rPr lang="en-US" dirty="0">
                <a:latin typeface="Malgun Gothic"/>
                <a:ea typeface="HY중고딕"/>
              </a:rPr>
              <a:t>, </a:t>
            </a:r>
            <a:r>
              <a:rPr lang="en-US" dirty="0" err="1">
                <a:latin typeface="Malgun Gothic"/>
                <a:ea typeface="+mn-lt"/>
                <a:cs typeface="+mn-lt"/>
              </a:rPr>
              <a:t>val</a:t>
            </a:r>
            <a:r>
              <a:rPr lang="en-US" altLang="ko-KR" dirty="0">
                <a:latin typeface="Malgun Gothic"/>
                <a:ea typeface="HY중고딕"/>
              </a:rPr>
              <a:t>, </a:t>
            </a:r>
            <a:r>
              <a:rPr lang="en-US" dirty="0">
                <a:latin typeface="Malgun Gothic"/>
                <a:ea typeface="+mn-lt"/>
                <a:cs typeface="+mn-lt"/>
              </a:rPr>
              <a:t>string, list, </a:t>
            </a:r>
            <a:r>
              <a:rPr lang="en-US" dirty="0" err="1">
                <a:latin typeface="Malgun Gothic"/>
                <a:ea typeface="+mn-lt"/>
                <a:cs typeface="+mn-lt"/>
              </a:rPr>
              <a:t>url</a:t>
            </a:r>
            <a:endParaRPr lang="en-US" altLang="ko-KR">
              <a:latin typeface="Malgun Gothic"/>
              <a:ea typeface="HY중고딕"/>
            </a:endParaRPr>
          </a:p>
          <a:p>
            <a:pPr lvl="3"/>
            <a:r>
              <a:rPr lang="en-US" altLang="ko-KR" dirty="0">
                <a:latin typeface="Malgun Gothic"/>
                <a:ea typeface="HY중고딕"/>
              </a:rPr>
              <a:t>&lt;</a:t>
            </a:r>
            <a:r>
              <a:rPr lang="en-US" altLang="ko-KR" dirty="0" err="1">
                <a:latin typeface="Malgun Gothic"/>
                <a:ea typeface="HY중고딕"/>
              </a:rPr>
              <a:t>propertyName</a:t>
            </a:r>
            <a:r>
              <a:rPr lang="en-US" altLang="ko-KR" dirty="0">
                <a:latin typeface="Malgun Gothic"/>
                <a:ea typeface="HY중고딕"/>
              </a:rPr>
              <a:t>&gt;</a:t>
            </a:r>
          </a:p>
          <a:p>
            <a:pPr lvl="4"/>
            <a:r>
              <a:rPr lang="ko-KR" altLang="en-US" dirty="0">
                <a:latin typeface="Malgun Gothic"/>
                <a:ea typeface="Malgun Gothic"/>
              </a:rPr>
              <a:t>소문자로 시작하며</a:t>
            </a:r>
            <a:r>
              <a:rPr lang="en-US" dirty="0">
                <a:latin typeface="Malgun Gothic"/>
                <a:ea typeface="Malgun Gothic"/>
              </a:rPr>
              <a:t>,</a:t>
            </a:r>
            <a:r>
              <a:rPr lang="ko-KR" altLang="en-US" dirty="0">
                <a:latin typeface="Malgun Gothic"/>
                <a:ea typeface="Malgun Gothic"/>
              </a:rPr>
              <a:t> 문자 숫자 밑줄 외 다른 글자를 포함 할 수 없다</a:t>
            </a:r>
            <a:r>
              <a:rPr lang="en-US" dirty="0">
                <a:latin typeface="Malgun Gothic"/>
                <a:ea typeface="Malgun Gothic"/>
              </a:rPr>
              <a:t>.</a:t>
            </a:r>
          </a:p>
          <a:p>
            <a:pPr lvl="2"/>
            <a:endParaRPr lang="en-US" altLang="ko-KR" dirty="0">
              <a:latin typeface="Malgun Gothic"/>
              <a:ea typeface="HY중고딕"/>
            </a:endParaRPr>
          </a:p>
          <a:p>
            <a:pPr marL="342900" lvl="1" indent="0">
              <a:buNone/>
            </a:pPr>
            <a:endParaRPr lang="en-US" altLang="ko-KR" dirty="0">
              <a:latin typeface="Malgun Gothic"/>
              <a:ea typeface="HY중고딕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46AFA-0539-9471-45B5-72FE03E3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60" y="2254701"/>
            <a:ext cx="6273478" cy="3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Malgun Gothic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solidFill>
                <a:srgbClr val="595959"/>
              </a:solidFill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solidFill>
                  <a:srgbClr val="595959"/>
                </a:solidFill>
                <a:latin typeface="Malgun Gothic"/>
                <a:ea typeface="HY중고딕"/>
              </a:rPr>
              <a:t>property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en-US" altLang="ko-KR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r>
              <a:rPr lang="en-US" altLang="ko-KR" dirty="0" err="1">
                <a:latin typeface="Malgun Gothic"/>
                <a:ea typeface="HY중고딕"/>
              </a:rPr>
              <a:t>초기화</a:t>
            </a:r>
            <a:r>
              <a:rPr lang="en-US" altLang="ko-KR" dirty="0">
                <a:latin typeface="Malgun Gothic"/>
                <a:ea typeface="HY중고딕"/>
              </a:rPr>
              <a:t> 시 값 </a:t>
            </a:r>
            <a:r>
              <a:rPr lang="en-US" altLang="ko-KR" dirty="0" err="1">
                <a:latin typeface="Malgun Gothic"/>
                <a:ea typeface="HY중고딕"/>
              </a:rPr>
              <a:t>할당</a:t>
            </a:r>
            <a:endParaRPr lang="en-US" altLang="ko-KR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buFont typeface="Wingdings 2"/>
            </a:pPr>
            <a:r>
              <a:rPr lang="en-US" altLang="ko-KR" dirty="0">
                <a:latin typeface="Malgun Gothic"/>
                <a:ea typeface="HY중고딕"/>
              </a:rPr>
              <a:t>JavaScript </a:t>
            </a:r>
            <a:r>
              <a:rPr lang="en-US" altLang="ko-KR" dirty="0" err="1">
                <a:latin typeface="Malgun Gothic"/>
                <a:ea typeface="HY중고딕"/>
              </a:rPr>
              <a:t>에서</a:t>
            </a:r>
            <a:r>
              <a:rPr lang="en-US" altLang="ko-KR" dirty="0">
                <a:latin typeface="Malgun Gothic"/>
                <a:ea typeface="HY중고딕"/>
              </a:rPr>
              <a:t> 값 </a:t>
            </a:r>
            <a:r>
              <a:rPr lang="en-US" altLang="ko-KR" dirty="0" err="1">
                <a:latin typeface="Malgun Gothic"/>
                <a:ea typeface="HY중고딕"/>
              </a:rPr>
              <a:t>할당</a:t>
            </a:r>
            <a:r>
              <a:rPr lang="en-US" altLang="ko-KR" dirty="0">
                <a:latin typeface="Malgun Gothic"/>
                <a:ea typeface="HY중고딕"/>
              </a:rPr>
              <a:t> (</a:t>
            </a:r>
            <a:r>
              <a:rPr lang="en-US" altLang="ko-KR" dirty="0" err="1">
                <a:latin typeface="Malgun Gothic"/>
                <a:ea typeface="HY중고딕"/>
              </a:rPr>
              <a:t>Impretive</a:t>
            </a:r>
            <a:r>
              <a:rPr lang="en-US" altLang="ko-KR" dirty="0">
                <a:latin typeface="Malgun Gothic"/>
                <a:ea typeface="HY중고딕"/>
              </a:rPr>
              <a:t> 값 </a:t>
            </a:r>
            <a:r>
              <a:rPr lang="en-US" altLang="ko-KR" dirty="0" err="1">
                <a:latin typeface="Malgun Gothic"/>
                <a:ea typeface="HY중고딕"/>
              </a:rPr>
              <a:t>정의</a:t>
            </a:r>
            <a:r>
              <a:rPr lang="en-US" altLang="ko-KR" dirty="0">
                <a:latin typeface="Malgun Gothic"/>
                <a:ea typeface="HY중고딕"/>
              </a:rPr>
              <a:t>)</a:t>
            </a:r>
          </a:p>
          <a:p>
            <a:pPr lvl="2" indent="-342900">
              <a:buFont typeface="Wingdings 2"/>
            </a:pPr>
            <a:endParaRPr lang="en-US" altLang="ko-KR" dirty="0">
              <a:latin typeface="Malgun Gothic"/>
              <a:ea typeface="HY중고딕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3BE62F-8248-8356-D406-A1ED62DE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46" y="3887102"/>
            <a:ext cx="6514617" cy="112865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B29832C-1E16-7579-E94E-501F9588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46" y="2136926"/>
            <a:ext cx="6582136" cy="113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43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Malgun Gothic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solidFill>
                <a:srgbClr val="595959"/>
              </a:solidFill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solidFill>
                  <a:srgbClr val="595959"/>
                </a:solidFill>
                <a:latin typeface="Malgun Gothic"/>
                <a:ea typeface="HY중고딕"/>
              </a:rPr>
              <a:t>property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en-US" altLang="ko-KR">
              <a:latin typeface="Malgun Gothic"/>
              <a:ea typeface="HY중고딕"/>
            </a:endParaRP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바인딩</a:t>
            </a:r>
            <a:r>
              <a:rPr lang="en-US" altLang="ko-KR" dirty="0">
                <a:latin typeface="Malgun Gothic"/>
                <a:ea typeface="HY중고딕"/>
              </a:rPr>
              <a:t> 식 값 </a:t>
            </a:r>
            <a:r>
              <a:rPr lang="en-US" altLang="ko-KR" dirty="0" err="1">
                <a:latin typeface="Malgun Gothic"/>
                <a:ea typeface="HY중고딕"/>
              </a:rPr>
              <a:t>할당</a:t>
            </a:r>
            <a:endParaRPr lang="en-US" altLang="ko-KR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E84BAD-4FEA-A61C-0FD7-2F895176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2513504"/>
            <a:ext cx="6407137" cy="20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1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Malgun Gothic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endParaRPr lang="ko-KR" altLang="en-US" dirty="0" err="1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r>
              <a:rPr lang="ko-KR" dirty="0">
                <a:latin typeface="Malgun Gothic"/>
                <a:ea typeface="Malgun Gothic"/>
              </a:rPr>
              <a:t>동작의 이벤트 발생을 알림</a:t>
            </a:r>
            <a:r>
              <a:rPr lang="ko-KR" altLang="en-US" dirty="0">
                <a:latin typeface="Malgun Gothic"/>
                <a:ea typeface="Malgun Gothic"/>
              </a:rPr>
              <a:t> (예 : 마우스 드래그, 버튼 클릭 등..)</a:t>
            </a:r>
            <a:endParaRPr lang="ko-KR"/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r>
              <a:rPr lang="ko-KR" altLang="en-US" dirty="0" err="1">
                <a:latin typeface="Malgun Gothic"/>
                <a:ea typeface="Malgun Gothic"/>
              </a:rPr>
              <a:t>MouseArea</a:t>
            </a:r>
            <a:r>
              <a:rPr lang="ko-KR" altLang="en-US" dirty="0">
                <a:latin typeface="Malgun Gothic"/>
                <a:ea typeface="Malgun Gothic"/>
              </a:rPr>
              <a:t> 타입의 </a:t>
            </a:r>
            <a:r>
              <a:rPr lang="ko-KR" altLang="en-US" dirty="0" err="1">
                <a:latin typeface="Malgun Gothic"/>
                <a:ea typeface="Malgun Gothic"/>
              </a:rPr>
              <a:t>Clicked</a:t>
            </a:r>
            <a:r>
              <a:rPr lang="ko-KR" altLang="en-US" dirty="0">
                <a:latin typeface="Malgun Gothic"/>
                <a:ea typeface="Malgun Gothic"/>
              </a:rPr>
              <a:t> 시그널 발생 시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 "</a:t>
            </a:r>
            <a:r>
              <a:rPr lang="ko-KR" altLang="en-US" dirty="0" err="1">
                <a:latin typeface="Malgun Gothic"/>
                <a:ea typeface="Malgun Gothic"/>
              </a:rPr>
              <a:t>onClicked</a:t>
            </a:r>
            <a:r>
              <a:rPr lang="ko-KR" altLang="en-US" dirty="0">
                <a:latin typeface="Malgun Gothic"/>
                <a:ea typeface="Malgun Gothic"/>
              </a:rPr>
              <a:t>" </a:t>
            </a:r>
            <a:r>
              <a:rPr lang="ko-KR" altLang="en-US" dirty="0" err="1">
                <a:latin typeface="Malgun Gothic"/>
                <a:ea typeface="Malgun Gothic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가 동작한다.</a:t>
            </a: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dirty="0">
              <a:latin typeface="Consolas"/>
              <a:ea typeface="Malgun Gothic"/>
            </a:endParaRPr>
          </a:p>
          <a:p>
            <a:pPr lvl="2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6AFA2A-B41E-A7A3-2393-6DF28094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34" y="3254427"/>
            <a:ext cx="6466389" cy="2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5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0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Malgun Gothic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endParaRPr lang="ko-KR" altLang="en-US" dirty="0" err="1">
              <a:latin typeface="Malgun Gothic"/>
              <a:ea typeface="Malgun Gothic"/>
            </a:endParaRPr>
          </a:p>
          <a:p>
            <a:pPr lvl="2" indent="-342900"/>
            <a:r>
              <a:rPr lang="ko-KR" altLang="en-US" dirty="0" err="1">
                <a:latin typeface="Malgun Gothic"/>
                <a:ea typeface="Malgun Gothic"/>
              </a:rPr>
              <a:t>Signal을</a:t>
            </a:r>
            <a:r>
              <a:rPr lang="ko-KR" altLang="en-US" dirty="0">
                <a:latin typeface="Malgun Gothic"/>
                <a:ea typeface="Malgun Gothic"/>
              </a:rPr>
              <a:t> 직접 명시</a:t>
            </a:r>
            <a:endParaRPr lang="ko-KR" dirty="0">
              <a:latin typeface="Corbel"/>
              <a:ea typeface="HY중고딕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r>
              <a:rPr lang="ko-KR" altLang="en-US" dirty="0">
                <a:latin typeface="Malgun Gothic"/>
                <a:ea typeface="Malgun Gothic"/>
              </a:rPr>
              <a:t>같은 구역에서 이름이 같은 </a:t>
            </a:r>
            <a:r>
              <a:rPr lang="ko-KR" altLang="en-US" dirty="0" err="1">
                <a:latin typeface="Malgun Gothic"/>
                <a:ea typeface="Malgun Gothic"/>
              </a:rPr>
              <a:t>Signal은</a:t>
            </a:r>
            <a:r>
              <a:rPr lang="ko-KR" altLang="en-US" dirty="0">
                <a:latin typeface="Malgun Gothic"/>
                <a:ea typeface="Malgun Gothic"/>
              </a:rPr>
              <a:t> 사용할 수 없다.</a:t>
            </a:r>
            <a:endParaRPr lang="ko-KR">
              <a:ea typeface="HY중고딕"/>
            </a:endParaRPr>
          </a:p>
          <a:p>
            <a:pPr lvl="3"/>
            <a:r>
              <a:rPr lang="ko-KR" altLang="en-US" dirty="0" err="1">
                <a:latin typeface="Malgun Gothic"/>
                <a:ea typeface="Malgun Gothic"/>
              </a:rPr>
              <a:t>Base의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이름은 다시 사용 할 수 있다.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(기존 기능은 비활성화 될 수 있다.)</a:t>
            </a:r>
          </a:p>
          <a:p>
            <a:pPr lvl="3"/>
            <a:r>
              <a:rPr lang="ko-KR" altLang="en-US" dirty="0">
                <a:latin typeface="Malgun Gothic"/>
                <a:ea typeface="Malgun Gothic"/>
              </a:rPr>
              <a:t>대문자로 시작해야한다.</a:t>
            </a:r>
          </a:p>
          <a:p>
            <a:pPr lvl="3"/>
            <a:r>
              <a:rPr lang="ko-KR" altLang="en-US" dirty="0" err="1">
                <a:latin typeface="Malgun Gothic"/>
                <a:ea typeface="Malgun Gothic"/>
              </a:rPr>
              <a:t>JavaScript</a:t>
            </a:r>
            <a:r>
              <a:rPr lang="ko-KR" altLang="en-US" dirty="0">
                <a:latin typeface="Malgun Gothic"/>
                <a:ea typeface="Malgun Gothic"/>
              </a:rPr>
              <a:t> 에서 구현하듯 선언한다.</a:t>
            </a: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pPr lvl="3"/>
            <a:r>
              <a:rPr lang="ko-KR" altLang="en-US" dirty="0">
                <a:ea typeface="+mn-lt"/>
              </a:rPr>
              <a:t>선언된</a:t>
            </a:r>
            <a:r>
              <a:rPr lang="en-US" altLang="ko-KR" dirty="0">
                <a:ea typeface="+mn-lt"/>
              </a:rPr>
              <a:t> signal</a:t>
            </a:r>
            <a:r>
              <a:rPr lang="ko-KR" altLang="en-US" dirty="0">
                <a:ea typeface="+mn-lt"/>
              </a:rPr>
              <a:t>과</a:t>
            </a:r>
            <a:r>
              <a:rPr lang="en-US" altLang="ko-KR" dirty="0">
                <a:ea typeface="+mn-lt"/>
              </a:rPr>
              <a:t> </a:t>
            </a:r>
            <a:r>
              <a:rPr lang="ko-KR" altLang="en-US" dirty="0">
                <a:ea typeface="+mn-lt"/>
              </a:rPr>
              <a:t>동일한</a:t>
            </a:r>
            <a:r>
              <a:rPr lang="en-US" altLang="ko-KR" dirty="0">
                <a:ea typeface="+mn-lt"/>
              </a:rPr>
              <a:t> </a:t>
            </a:r>
            <a:r>
              <a:rPr lang="ko-KR" altLang="en-US" dirty="0">
                <a:ea typeface="+mn-lt"/>
              </a:rPr>
              <a:t>매개변수로</a:t>
            </a:r>
            <a:r>
              <a:rPr lang="en-US" altLang="ko-KR" dirty="0">
                <a:ea typeface="+mn-lt"/>
              </a:rPr>
              <a:t> </a:t>
            </a:r>
            <a:r>
              <a:rPr lang="ko-KR" altLang="en-US" dirty="0">
                <a:ea typeface="+mn-lt"/>
              </a:rPr>
              <a:t>호출</a:t>
            </a:r>
            <a:r>
              <a:rPr lang="en-US" altLang="ko-KR" dirty="0">
                <a:ea typeface="+mn-lt"/>
              </a:rPr>
              <a:t> </a:t>
            </a:r>
            <a:r>
              <a:rPr lang="ko-KR" altLang="en-US" dirty="0" err="1">
                <a:ea typeface="+mn-lt"/>
              </a:rPr>
              <a:t>해야한다</a:t>
            </a:r>
            <a:r>
              <a:rPr lang="en-US" altLang="ko-KR" dirty="0">
                <a:ea typeface="+mn-lt"/>
              </a:rPr>
              <a:t>.</a:t>
            </a: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0D0364-4B4E-FCCE-9ADE-AE39F437E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9" b="3333"/>
          <a:stretch/>
        </p:blipFill>
        <p:spPr>
          <a:xfrm>
            <a:off x="4531489" y="2141169"/>
            <a:ext cx="5551378" cy="31891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B1D674B-A1E8-3CB3-3DE2-2B82B68D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18" y="3953963"/>
            <a:ext cx="5897301" cy="16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47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latin typeface="Malgun Gothic"/>
                <a:ea typeface="Malgun Gothic"/>
              </a:rPr>
              <a:t>객체의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dirty="0">
                <a:latin typeface="Malgun Gothic"/>
                <a:ea typeface="Malgun Gothic"/>
                <a:cs typeface="+mn-lt"/>
              </a:rPr>
              <a:t>속성</a:t>
            </a:r>
            <a:r>
              <a:rPr lang="en-US" dirty="0">
                <a:latin typeface="Malgun Gothic"/>
                <a:ea typeface="Malgun Gothic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dirty="0">
                <a:latin typeface="Malgun Gothic"/>
                <a:ea typeface="Malgun Gothic"/>
              </a:rPr>
              <a:t>Method </a:t>
            </a:r>
            <a:r>
              <a:rPr lang="en-US" dirty="0" err="1">
                <a:latin typeface="Malgun Gothic"/>
                <a:ea typeface="Malgun Gothic"/>
              </a:rPr>
              <a:t>속성으로</a:t>
            </a:r>
            <a:r>
              <a:rPr lang="en-US" dirty="0">
                <a:latin typeface="Malgun Gothic"/>
                <a:ea typeface="Malgun Gothic"/>
              </a:rPr>
              <a:t>, </a:t>
            </a:r>
            <a:r>
              <a:rPr lang="en-US" altLang="ko-KR" dirty="0" err="1">
                <a:latin typeface="Malgun Gothic"/>
                <a:ea typeface="HY중고딕"/>
              </a:rPr>
              <a:t>관련</a:t>
            </a:r>
            <a:r>
              <a:rPr lang="en-US" altLang="ko-KR" dirty="0">
                <a:latin typeface="Malgun Gothic"/>
                <a:ea typeface="HY중고딕"/>
              </a:rPr>
              <a:t> signal </a:t>
            </a:r>
            <a:r>
              <a:rPr lang="en-US" altLang="ko-KR" dirty="0" err="1">
                <a:latin typeface="Malgun Gothic"/>
                <a:ea typeface="HY중고딕"/>
              </a:rPr>
              <a:t>발생</a:t>
            </a:r>
            <a:r>
              <a:rPr lang="en-US" altLang="ko-KR" dirty="0">
                <a:latin typeface="Malgun Gothic"/>
                <a:ea typeface="HY중고딕"/>
              </a:rPr>
              <a:t> 시 </a:t>
            </a:r>
            <a:r>
              <a:rPr lang="en-US" altLang="ko-KR" dirty="0" err="1">
                <a:latin typeface="Malgun Gothic"/>
                <a:ea typeface="HY중고딕"/>
              </a:rPr>
              <a:t>호출된다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  <a:endParaRPr lang="en-US"/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정의에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Signal을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추가하면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연관된</a:t>
            </a:r>
            <a:r>
              <a:rPr lang="en-US" altLang="ko-KR" dirty="0">
                <a:latin typeface="Malgun Gothic"/>
                <a:ea typeface="HY중고딕"/>
              </a:rPr>
              <a:t> signal </a:t>
            </a:r>
            <a:r>
              <a:rPr lang="en-US" altLang="ko-KR" dirty="0" err="1">
                <a:latin typeface="Malgun Gothic"/>
                <a:ea typeface="HY중고딕"/>
              </a:rPr>
              <a:t>handler가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자동으로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같이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추가된다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Defalult는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아무기능도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하지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않는다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HY중고딕"/>
              <a:ea typeface="HY중고딕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724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객체의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dirty="0" err="1">
                <a:latin typeface="Malgun Gothic"/>
                <a:ea typeface="HY중고딕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>
                <a:latin typeface="Malgun Gothic"/>
                <a:ea typeface="HY중고딕"/>
              </a:rPr>
              <a:t>on&lt;Signal&gt;</a:t>
            </a: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pPr lvl="3"/>
            <a:r>
              <a:rPr lang="en-US" altLang="ko-KR" dirty="0" err="1">
                <a:latin typeface="Malgun Gothic"/>
                <a:ea typeface="Malgun Gothic"/>
              </a:rPr>
              <a:t>MouseArea에</a:t>
            </a:r>
            <a:r>
              <a:rPr lang="en-US" altLang="ko-KR" dirty="0">
                <a:latin typeface="Malgun Gothic"/>
                <a:ea typeface="Malgun Gothic"/>
              </a:rPr>
              <a:t> Clicked </a:t>
            </a:r>
            <a:r>
              <a:rPr lang="en-US" altLang="ko-KR" dirty="0" err="1">
                <a:latin typeface="Malgun Gothic"/>
                <a:ea typeface="Malgun Gothic"/>
              </a:rPr>
              <a:t>Signal이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발생되면</a:t>
            </a:r>
            <a:r>
              <a:rPr lang="en-US" altLang="ko-KR" dirty="0">
                <a:latin typeface="Malgun Gothic"/>
                <a:ea typeface="Malgun Gothic"/>
              </a:rPr>
              <a:t> "Click!" </a:t>
            </a:r>
            <a:r>
              <a:rPr lang="en-US" altLang="ko-KR" dirty="0" err="1">
                <a:latin typeface="Malgun Gothic"/>
                <a:ea typeface="Malgun Gothic"/>
              </a:rPr>
              <a:t>로그가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출력된다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43C2D-B19F-651A-9D98-F8E4F266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8" y="2463490"/>
            <a:ext cx="6466389" cy="2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>
                <a:latin typeface="Malgun Gothic"/>
                <a:ea typeface="HY중고딕"/>
              </a:rPr>
              <a:t>on&lt;</a:t>
            </a:r>
            <a:r>
              <a:rPr lang="en-US" altLang="ko-KR" dirty="0" err="1">
                <a:latin typeface="Malgun Gothic"/>
                <a:ea typeface="HY중고딕"/>
              </a:rPr>
              <a:t>PropertyName</a:t>
            </a:r>
            <a:r>
              <a:rPr lang="en-US" altLang="ko-KR" dirty="0">
                <a:latin typeface="Malgun Gothic"/>
                <a:ea typeface="HY중고딕"/>
              </a:rPr>
              <a:t>&gt;Changed</a:t>
            </a: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marL="800100" lvl="2" indent="0">
              <a:buNone/>
            </a:pPr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pPr lvl="3"/>
            <a:r>
              <a:rPr lang="en-US" altLang="ko-KR" dirty="0" err="1">
                <a:latin typeface="Malgun Gothic"/>
                <a:ea typeface="Malgun Gothic"/>
              </a:rPr>
              <a:t>TextInput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Item의</a:t>
            </a:r>
            <a:r>
              <a:rPr lang="en-US" altLang="ko-KR" dirty="0">
                <a:latin typeface="Malgun Gothic"/>
                <a:ea typeface="Malgun Gothic"/>
              </a:rPr>
              <a:t> text Property </a:t>
            </a:r>
            <a:r>
              <a:rPr lang="en-US" altLang="ko-KR" dirty="0" err="1">
                <a:latin typeface="Malgun Gothic"/>
                <a:ea typeface="Malgun Gothic"/>
              </a:rPr>
              <a:t>속성이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변경되면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TextChanged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Signal이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발생하고</a:t>
            </a:r>
            <a:r>
              <a:rPr lang="en-US" altLang="ko-KR" dirty="0">
                <a:latin typeface="Malgun Gothic"/>
                <a:ea typeface="Malgun Gothic"/>
              </a:rPr>
              <a:t>, </a:t>
            </a:r>
            <a:r>
              <a:rPr lang="en-US" altLang="ko-KR" dirty="0" err="1">
                <a:latin typeface="Malgun Gothic"/>
                <a:ea typeface="Malgun Gothic"/>
              </a:rPr>
              <a:t>onTextChanged</a:t>
            </a:r>
            <a:r>
              <a:rPr lang="en-US" altLang="ko-KR" dirty="0">
                <a:latin typeface="Malgun Gothic"/>
                <a:ea typeface="Malgun Gothic"/>
              </a:rPr>
              <a:t> signal </a:t>
            </a:r>
            <a:r>
              <a:rPr lang="en-US" altLang="ko-KR" dirty="0" err="1">
                <a:latin typeface="Malgun Gothic"/>
                <a:ea typeface="Malgun Gothic"/>
              </a:rPr>
              <a:t>handler에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의해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로그가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출력된다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A74648-0EA8-F3F0-8DB2-405D3B0A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17484"/>
            <a:ext cx="6350643" cy="12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43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en-US" dirty="0" err="1">
                <a:latin typeface="Malgun Gothic"/>
                <a:ea typeface="HY중고딕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method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동일한 이름의 </a:t>
            </a:r>
            <a:r>
              <a:rPr lang="en-US" altLang="ko-KR" dirty="0">
                <a:latin typeface="Malgun Gothic"/>
                <a:ea typeface="Malgun Gothic"/>
              </a:rPr>
              <a:t>&lt;</a:t>
            </a:r>
            <a:r>
              <a:rPr lang="en-US" altLang="ko-KR" dirty="0" err="1">
                <a:latin typeface="Malgun Gothic"/>
                <a:ea typeface="Malgun Gothic"/>
              </a:rPr>
              <a:t>functionName</a:t>
            </a:r>
            <a:r>
              <a:rPr lang="en-US" altLang="ko-KR" dirty="0">
                <a:latin typeface="Malgun Gothic"/>
                <a:ea typeface="Malgun Gothic"/>
              </a:rPr>
              <a:t>&gt;</a:t>
            </a:r>
            <a:r>
              <a:rPr lang="ko-KR" altLang="en-US" dirty="0">
                <a:latin typeface="Malgun Gothic"/>
                <a:ea typeface="Malgun Gothic"/>
              </a:rPr>
              <a:t>은 사용할 수 없다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2" indent="-34290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기존의 </a:t>
            </a:r>
            <a:r>
              <a:rPr lang="en-US" altLang="ko-KR" dirty="0">
                <a:latin typeface="Malgun Gothic"/>
                <a:ea typeface="Malgun Gothic"/>
              </a:rPr>
              <a:t>method</a:t>
            </a:r>
            <a:r>
              <a:rPr lang="ko-KR" altLang="en-US" dirty="0">
                <a:latin typeface="Malgun Gothic"/>
                <a:ea typeface="Malgun Gothic"/>
              </a:rPr>
              <a:t>의 이름은 다시 사용이 가능하다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en-US" altLang="ko-KR" dirty="0">
                <a:latin typeface="Malgun Gothic"/>
                <a:ea typeface="Malgun Gothic"/>
              </a:rPr>
              <a:t>(</a:t>
            </a:r>
            <a:r>
              <a:rPr lang="ko-KR" altLang="en-US" dirty="0">
                <a:latin typeface="Malgun Gothic"/>
                <a:ea typeface="Malgun Gothic"/>
              </a:rPr>
              <a:t>대신 기존 기능이 비활성화 될 </a:t>
            </a:r>
            <a:r>
              <a:rPr lang="ko-KR" altLang="en-US" dirty="0" err="1">
                <a:latin typeface="Malgun Gothic"/>
                <a:ea typeface="Malgun Gothic"/>
              </a:rPr>
              <a:t>수있다</a:t>
            </a:r>
            <a:r>
              <a:rPr lang="en-US" altLang="ko-KR" dirty="0">
                <a:latin typeface="Malgun Gothic"/>
                <a:ea typeface="Malgun Gothic"/>
              </a:rPr>
              <a:t>.)</a:t>
            </a:r>
            <a:endParaRPr lang="ko-KR" altLang="en-US" dirty="0">
              <a:ea typeface="+mn-lt"/>
              <a:cs typeface="+mn-lt"/>
            </a:endParaRPr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독자적이고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재사용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가능한</a:t>
            </a:r>
            <a:r>
              <a:rPr lang="en-US" altLang="ko-KR" dirty="0">
                <a:latin typeface="Malgun Gothic"/>
                <a:ea typeface="HY중고딕"/>
              </a:rPr>
              <a:t> JavaScript </a:t>
            </a:r>
            <a:r>
              <a:rPr lang="en-US" altLang="ko-KR" dirty="0" err="1">
                <a:latin typeface="Malgun Gothic"/>
                <a:ea typeface="HY중고딕"/>
              </a:rPr>
              <a:t>코드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블록을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선언</a:t>
            </a:r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외부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객체에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호출</a:t>
            </a:r>
            <a:r>
              <a:rPr lang="en-US" altLang="ko-KR" dirty="0">
                <a:latin typeface="Malgun Gothic"/>
                <a:ea typeface="HY중고딕"/>
              </a:rPr>
              <a:t> 될 수 </a:t>
            </a:r>
            <a:r>
              <a:rPr lang="en-US" altLang="ko-KR" dirty="0" err="1">
                <a:latin typeface="Malgun Gothic"/>
                <a:ea typeface="HY중고딕"/>
              </a:rPr>
              <a:t>있다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</a:p>
          <a:p>
            <a:pPr lvl="2" indent="-342900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메소드의 매개변수 타입은 기본적으로 </a:t>
            </a:r>
            <a:r>
              <a:rPr lang="ko-KR" altLang="en-US" dirty="0" err="1">
                <a:latin typeface="Malgun Gothic"/>
                <a:ea typeface="Malgun Gothic"/>
              </a:rPr>
              <a:t>var</a:t>
            </a:r>
            <a:r>
              <a:rPr lang="ko-KR" altLang="en-US" dirty="0">
                <a:latin typeface="Malgun Gothic"/>
                <a:ea typeface="Malgun Gothic"/>
              </a:rPr>
              <a:t> 타입이다.</a:t>
            </a: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DDC0ED-C372-C01C-EC35-E33EFDFF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62" y="1925677"/>
            <a:ext cx="6398870" cy="3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5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method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B25A106-F4F0-F4F6-CBF6-454469BE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93" y="1937744"/>
            <a:ext cx="5386086" cy="24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GUI 프로그램에서 쓰이는 프레임워크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여러 운영체제(</a:t>
            </a:r>
            <a:r>
              <a:rPr lang="ko-KR" altLang="en-US" dirty="0" err="1">
                <a:latin typeface="Malgun Gothic"/>
                <a:ea typeface="Malgun Gothic"/>
              </a:rPr>
              <a:t>WIndows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Linux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MacOS</a:t>
            </a:r>
            <a:r>
              <a:rPr lang="ko-KR" altLang="en-US" dirty="0">
                <a:latin typeface="Malgun Gothic"/>
                <a:ea typeface="Malgun Gothic"/>
              </a:rPr>
              <a:t> 등...)에서 동작 가능하며, 주로 C++ 로 프로그래밍 하지만 </a:t>
            </a:r>
            <a:r>
              <a:rPr lang="ko-KR" altLang="en-US" dirty="0" err="1">
                <a:latin typeface="Malgun Gothic"/>
                <a:ea typeface="Malgun Gothic"/>
              </a:rPr>
              <a:t>Python</a:t>
            </a:r>
            <a:r>
              <a:rPr lang="ko-KR" altLang="en-US" dirty="0">
                <a:latin typeface="Malgun Gothic"/>
                <a:ea typeface="Malgun Gothic"/>
              </a:rPr>
              <a:t>, C, 펄, 파스칼과도 연동이 되는 크로스 플랫폼 프레임워크다.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SQL 데이터베이스 접근, XML 처리, 스레드 관리, 단일 크로스 플랫폼 파일 관리 </a:t>
            </a:r>
            <a:r>
              <a:rPr lang="ko-KR" altLang="en-US" dirty="0" err="1">
                <a:latin typeface="Malgun Gothic"/>
                <a:ea typeface="Malgun Gothic"/>
              </a:rPr>
              <a:t>API를</a:t>
            </a:r>
            <a:r>
              <a:rPr lang="ko-KR" altLang="en-US" dirty="0">
                <a:latin typeface="Malgun Gothic"/>
                <a:ea typeface="Malgun Gothic"/>
              </a:rPr>
              <a:t> 제공한다.</a:t>
            </a:r>
          </a:p>
        </p:txBody>
      </p:sp>
    </p:spTree>
    <p:extLst>
      <p:ext uri="{BB962C8B-B14F-4D97-AF65-F5344CB8AC3E}">
        <p14:creationId xmlns:p14="http://schemas.microsoft.com/office/powerpoint/2010/main" val="249877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method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73C013B-879D-0E28-7A2E-D948E253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785" y="1904499"/>
            <a:ext cx="5279984" cy="39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2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 err="1">
                <a:latin typeface="Malgun Gothic"/>
                <a:ea typeface="HY중고딕"/>
              </a:rPr>
              <a:t>참조된</a:t>
            </a:r>
            <a:r>
              <a:rPr lang="en-US" altLang="ko-KR" dirty="0">
                <a:latin typeface="Malgun Gothic"/>
                <a:ea typeface="HY중고딕"/>
              </a:rPr>
              <a:t> property</a:t>
            </a:r>
            <a:r>
              <a:rPr lang="ko-KR" altLang="en-US" dirty="0">
                <a:latin typeface="Malgun Gothic"/>
                <a:ea typeface="Malgun Gothic"/>
              </a:rPr>
              <a:t> / </a:t>
            </a:r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보통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방법의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호출은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불가하나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객체명에</a:t>
            </a:r>
            <a:r>
              <a:rPr lang="en-US" altLang="ko-KR" dirty="0">
                <a:latin typeface="Malgun Gothic"/>
                <a:ea typeface="HY중고딕"/>
              </a:rPr>
              <a:t> Property  </a:t>
            </a:r>
            <a:r>
              <a:rPr lang="en-US" altLang="ko-KR" dirty="0" err="1">
                <a:latin typeface="Malgun Gothic"/>
                <a:ea typeface="HY중고딕"/>
              </a:rPr>
              <a:t>또는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SignalHandler의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이름을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달아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사용할</a:t>
            </a:r>
            <a:r>
              <a:rPr lang="en-US" altLang="ko-KR" dirty="0">
                <a:latin typeface="Malgun Gothic"/>
                <a:ea typeface="HY중고딕"/>
              </a:rPr>
              <a:t> 수 </a:t>
            </a:r>
            <a:r>
              <a:rPr lang="en-US" altLang="ko-KR" dirty="0" err="1">
                <a:latin typeface="Malgun Gothic"/>
                <a:ea typeface="HY중고딕"/>
              </a:rPr>
              <a:t>있다</a:t>
            </a:r>
            <a:r>
              <a:rPr lang="en-US" altLang="ko-KR" dirty="0">
                <a:latin typeface="Malgun Gothic"/>
                <a:ea typeface="HY중고딕"/>
              </a:rPr>
              <a:t>.</a:t>
            </a: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HY중고딕"/>
              <a:ea typeface="HY중고딕"/>
            </a:endParaRPr>
          </a:p>
          <a:p>
            <a:pPr lvl="1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508413-AA1F-C564-EC0D-70AD9459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04305"/>
            <a:ext cx="3833149" cy="6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5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err="1">
                <a:latin typeface="Malgun Gothic"/>
                <a:ea typeface="HY중고딕"/>
              </a:rPr>
              <a:t>참조된</a:t>
            </a:r>
            <a:r>
              <a:rPr lang="en-US" altLang="ko-KR" dirty="0">
                <a:latin typeface="Malgun Gothic"/>
                <a:ea typeface="HY중고딕"/>
              </a:rPr>
              <a:t> property</a:t>
            </a:r>
            <a:r>
              <a:rPr lang="ko-KR" altLang="en-US" dirty="0">
                <a:latin typeface="Malgun Gothic"/>
                <a:ea typeface="Malgun Gothic"/>
              </a:rPr>
              <a:t> / </a:t>
            </a:r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 err="1">
                <a:latin typeface="Malgun Gothic"/>
                <a:ea typeface="HY중고딕"/>
              </a:rPr>
              <a:t>Properlty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예시</a:t>
            </a:r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HY중고딕"/>
              <a:ea typeface="HY중고딕"/>
            </a:endParaRPr>
          </a:p>
          <a:p>
            <a:pPr lvl="1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3"/>
            <a:r>
              <a:rPr lang="ko-KR" altLang="en-US" dirty="0">
                <a:latin typeface="Malgun Gothic"/>
                <a:ea typeface="Malgun Gothic"/>
              </a:rPr>
              <a:t>선택한 </a:t>
            </a:r>
            <a:r>
              <a:rPr lang="ko-KR" altLang="en-US" dirty="0" err="1">
                <a:latin typeface="Malgun Gothic"/>
                <a:ea typeface="Malgun Gothic"/>
              </a:rPr>
              <a:t>Recrangle</a:t>
            </a:r>
            <a:r>
              <a:rPr lang="ko-KR" altLang="en-US" dirty="0">
                <a:latin typeface="Malgun Gothic"/>
                <a:ea typeface="Malgun Gothic"/>
              </a:rPr>
              <a:t> 타입이 </a:t>
            </a:r>
            <a:r>
              <a:rPr lang="ko-KR" altLang="en-US" dirty="0" err="1">
                <a:latin typeface="Malgun Gothic"/>
                <a:ea typeface="Malgun Gothic"/>
              </a:rPr>
              <a:t>ListView에서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isCurrentItem</a:t>
            </a:r>
            <a:r>
              <a:rPr lang="ko-KR" altLang="en-US" dirty="0">
                <a:latin typeface="Malgun Gothic"/>
                <a:ea typeface="Malgun Gothic"/>
              </a:rPr>
              <a:t> 상태인지 확인한다. </a:t>
            </a:r>
            <a:r>
              <a:rPr lang="ko-KR" altLang="en-US" dirty="0" err="1">
                <a:latin typeface="Malgun Gothic"/>
                <a:ea typeface="Malgun Gothic"/>
              </a:rPr>
              <a:t>맞다면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red</a:t>
            </a:r>
            <a:r>
              <a:rPr lang="ko-KR" altLang="en-US" dirty="0">
                <a:latin typeface="Malgun Gothic"/>
                <a:ea typeface="Malgun Gothic"/>
              </a:rPr>
              <a:t> 아니면 </a:t>
            </a:r>
            <a:r>
              <a:rPr lang="ko-KR" altLang="en-US" dirty="0" err="1">
                <a:latin typeface="Malgun Gothic"/>
                <a:ea typeface="Malgun Gothic"/>
              </a:rPr>
              <a:t>yellow</a:t>
            </a:r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AADFCF-04C5-9A2D-E486-8FE38C53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2619485"/>
            <a:ext cx="5984112" cy="16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04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err="1">
                <a:latin typeface="Malgun Gothic"/>
                <a:ea typeface="HY중고딕"/>
              </a:rPr>
              <a:t>참조된</a:t>
            </a:r>
            <a:r>
              <a:rPr lang="en-US" altLang="ko-KR" dirty="0">
                <a:latin typeface="Malgun Gothic"/>
                <a:ea typeface="HY중고딕"/>
              </a:rPr>
              <a:t> property</a:t>
            </a:r>
            <a:r>
              <a:rPr lang="ko-KR" altLang="en-US" dirty="0">
                <a:latin typeface="Malgun Gothic"/>
                <a:ea typeface="Malgun Gothic"/>
              </a:rPr>
              <a:t> / </a:t>
            </a:r>
            <a:r>
              <a:rPr lang="en-US" altLang="ko-KR" dirty="0">
                <a:latin typeface="Malgun Gothic"/>
                <a:ea typeface="HY중고딕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HY중고딕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HY중고딕"/>
              </a:rPr>
              <a:t>속성</a:t>
            </a:r>
            <a:endParaRPr lang="ko-KR" altLang="en-US">
              <a:latin typeface="Malgun Gothic"/>
              <a:ea typeface="Malgun Gothic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r>
              <a:rPr lang="en-US" altLang="ko-KR" dirty="0">
                <a:latin typeface="Malgun Gothic"/>
                <a:ea typeface="HY중고딕"/>
              </a:rPr>
              <a:t>Signal Handler </a:t>
            </a:r>
            <a:r>
              <a:rPr lang="en-US" altLang="ko-KR" dirty="0" err="1">
                <a:latin typeface="Malgun Gothic"/>
                <a:ea typeface="HY중고딕"/>
              </a:rPr>
              <a:t>예시</a:t>
            </a:r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3"/>
            <a:r>
              <a:rPr lang="en-US" altLang="ko-KR" dirty="0" err="1">
                <a:latin typeface="Malgun Gothic"/>
                <a:ea typeface="HY중고딕"/>
              </a:rPr>
              <a:t>ListModel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Component가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load가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완료되면</a:t>
            </a:r>
            <a:r>
              <a:rPr lang="en-US" altLang="ko-KR" dirty="0">
                <a:latin typeface="Malgun Gothic"/>
                <a:ea typeface="HY중고딕"/>
              </a:rPr>
              <a:t> Completed </a:t>
            </a:r>
            <a:r>
              <a:rPr lang="en-US" altLang="ko-KR" dirty="0" err="1">
                <a:latin typeface="Malgun Gothic"/>
                <a:ea typeface="HY중고딕"/>
              </a:rPr>
              <a:t>이벤트를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발생</a:t>
            </a:r>
            <a:r>
              <a:rPr lang="en-US" altLang="ko-KR" dirty="0">
                <a:latin typeface="Malgun Gothic"/>
                <a:ea typeface="HY중고딕"/>
              </a:rPr>
              <a:t> </a:t>
            </a:r>
            <a:r>
              <a:rPr lang="en-US" altLang="ko-KR" dirty="0" err="1">
                <a:latin typeface="Malgun Gothic"/>
                <a:ea typeface="HY중고딕"/>
              </a:rPr>
              <a:t>시킨다</a:t>
            </a:r>
            <a:r>
              <a:rPr lang="en-US" altLang="ko-KR" dirty="0">
                <a:latin typeface="Malgun Gothic"/>
                <a:ea typeface="HY중고딕"/>
              </a:rPr>
              <a:t>. </a:t>
            </a: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Malgun Gothic"/>
              <a:ea typeface="HY중고딕"/>
            </a:endParaRPr>
          </a:p>
          <a:p>
            <a:pPr lvl="2" indent="-342900"/>
            <a:endParaRPr lang="en-US" altLang="ko-KR" dirty="0">
              <a:latin typeface="HY중고딕"/>
              <a:ea typeface="HY중고딕"/>
            </a:endParaRPr>
          </a:p>
          <a:p>
            <a:pPr lvl="1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3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F571001-C1BA-3B1A-FFB9-B8886835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2537699"/>
            <a:ext cx="6099858" cy="2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20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200" dirty="0">
                <a:latin typeface="Malgun Gothic"/>
                <a:ea typeface="Malgun Gothic"/>
              </a:rPr>
              <a:t>QML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sz="3200" dirty="0">
                <a:latin typeface="Malgun Gothic"/>
                <a:ea typeface="Malgun Gothic"/>
              </a:rPr>
              <a:t>코드 구성</a:t>
            </a:r>
            <a:endParaRPr lang="en-US" altLang="ko-KR" sz="3200">
              <a:latin typeface="Malgun Gothic"/>
              <a:ea typeface="HY중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HY중고딕"/>
              </a:rPr>
              <a:t>객체</a:t>
            </a:r>
            <a:r>
              <a:rPr lang="en-US" dirty="0" err="1">
                <a:latin typeface="Malgun Gothic"/>
                <a:ea typeface="Malgun Gothic"/>
              </a:rPr>
              <a:t>의</a:t>
            </a:r>
            <a:r>
              <a:rPr lang="en-US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속성</a:t>
            </a:r>
            <a:r>
              <a:rPr lang="en-US" dirty="0">
                <a:latin typeface="Malgun Gothic"/>
                <a:ea typeface="+mn-lt"/>
                <a:cs typeface="+mn-lt"/>
              </a:rPr>
              <a:t>(Attribute)</a:t>
            </a:r>
          </a:p>
          <a:p>
            <a:pPr lvl="1" indent="-342900"/>
            <a:endParaRPr lang="en-US" altLang="ko-KR" dirty="0">
              <a:latin typeface="Malgun Gothic"/>
              <a:ea typeface="HY중고딕"/>
            </a:endParaRPr>
          </a:p>
          <a:p>
            <a:pPr lvl="1" indent="-342900"/>
            <a:r>
              <a:rPr lang="en-US" altLang="ko-KR" dirty="0">
                <a:latin typeface="Malgun Gothic"/>
                <a:ea typeface="HY중고딕"/>
              </a:rPr>
              <a:t>enumeration</a:t>
            </a:r>
            <a:r>
              <a:rPr lang="ko-KR" altLang="en-US" dirty="0">
                <a:latin typeface="Malgun Gothic"/>
                <a:ea typeface="Malgun Gothic"/>
              </a:rPr>
              <a:t> 속성</a:t>
            </a:r>
            <a:endParaRPr lang="en-US" altLang="ko-KR">
              <a:latin typeface="Malgun Gothic"/>
              <a:ea typeface="Malgun Gothic"/>
            </a:endParaRPr>
          </a:p>
          <a:p>
            <a:pPr lvl="2" indent="-342900"/>
            <a:r>
              <a:rPr lang="ko-KR" altLang="en-US" dirty="0">
                <a:latin typeface="Malgun Gothic"/>
                <a:ea typeface="Malgun Gothic"/>
              </a:rPr>
              <a:t>고정된 열거형 </a:t>
            </a:r>
            <a:r>
              <a:rPr lang="ko-KR" dirty="0" err="1">
                <a:latin typeface="Malgun Gothic"/>
                <a:ea typeface="Malgun Gothic"/>
              </a:rPr>
              <a:t>Keyword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집합</a:t>
            </a:r>
          </a:p>
          <a:p>
            <a:pPr lvl="2" indent="-342900"/>
            <a:r>
              <a:rPr lang="en-US" altLang="ko-KR" dirty="0">
                <a:latin typeface="Malgun Gothic"/>
                <a:ea typeface="Malgun Gothic"/>
              </a:rPr>
              <a:t>int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Property</a:t>
            </a:r>
            <a:r>
              <a:rPr lang="ko-KR" dirty="0">
                <a:latin typeface="Malgun Gothic"/>
                <a:ea typeface="Malgun Gothic"/>
              </a:rPr>
              <a:t>에 </a:t>
            </a:r>
            <a:r>
              <a:rPr lang="ko-KR" altLang="en-US" dirty="0">
                <a:latin typeface="Malgun Gothic"/>
                <a:ea typeface="Malgun Gothic"/>
              </a:rPr>
              <a:t>값 </a:t>
            </a:r>
            <a:r>
              <a:rPr lang="ko-KR" dirty="0">
                <a:latin typeface="Malgun Gothic"/>
                <a:ea typeface="Malgun Gothic"/>
              </a:rPr>
              <a:t>입력이 가능하다.</a:t>
            </a:r>
            <a:endParaRPr lang="ko-KR">
              <a:ea typeface="+mn-lt"/>
              <a:cs typeface="+mn-lt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E3320A-7E0C-F89D-E42E-0624C999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2461755"/>
            <a:ext cx="6659300" cy="21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algun Gothic"/>
                <a:ea typeface="Malgun Gothic"/>
              </a:rPr>
              <a:t>자주 쓰는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altLang="en-US" sz="3200" dirty="0" err="1">
                <a:latin typeface="Malgun Gothic"/>
                <a:ea typeface="Malgun Gothic"/>
              </a:rPr>
              <a:t>Item</a:t>
            </a:r>
            <a:r>
              <a:rPr lang="ko-KR" altLang="en-US" sz="3200" dirty="0">
                <a:latin typeface="Malgun Gothic"/>
                <a:ea typeface="Malgun Gothic"/>
              </a:rPr>
              <a:t> 타입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76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자주 사용하는 </a:t>
            </a:r>
            <a:r>
              <a:rPr lang="ko-KR" altLang="en-US" dirty="0" err="1">
                <a:latin typeface="Malgun Gothic"/>
                <a:ea typeface="Malgun Gothic"/>
              </a:rPr>
              <a:t>Item</a:t>
            </a:r>
            <a:r>
              <a:rPr lang="ko-KR" altLang="en-US" dirty="0">
                <a:latin typeface="Malgun Gothic"/>
                <a:ea typeface="Malgun Gothic"/>
              </a:rPr>
              <a:t> 타입과 상속받는 객체 타입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0B7AF-676A-70A3-4A6B-1183C3FC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18076"/>
              </p:ext>
            </p:extLst>
          </p:nvPr>
        </p:nvGraphicFramePr>
        <p:xfrm>
          <a:off x="3973974" y="1523999"/>
          <a:ext cx="7221036" cy="333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311">
                  <a:extLst>
                    <a:ext uri="{9D8B030D-6E8A-4147-A177-3AD203B41FA5}">
                      <a16:colId xmlns:a16="http://schemas.microsoft.com/office/drawing/2014/main" val="1043006120"/>
                    </a:ext>
                  </a:extLst>
                </a:gridCol>
                <a:gridCol w="5857725">
                  <a:extLst>
                    <a:ext uri="{9D8B030D-6E8A-4147-A177-3AD203B41FA5}">
                      <a16:colId xmlns:a16="http://schemas.microsoft.com/office/drawing/2014/main" val="373988487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Malgun Gothic"/>
                          <a:ea typeface="Malgun Gothic"/>
                        </a:rPr>
                        <a:t>타입 명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Malgun Gothic"/>
                          <a:ea typeface="Malgun Gothic"/>
                        </a:rPr>
                        <a:t>설명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3769372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lgun Gothic"/>
                        </a:rPr>
                        <a:t>Qt Quick 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에서</a:t>
                      </a:r>
                      <a:r>
                        <a:rPr lang="en-US" altLang="ko-KR" sz="1400" dirty="0">
                          <a:latin typeface="Malgun Gothic"/>
                        </a:rPr>
                        <a:t>, 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보여지는 컴포넌트 요소의 기본 </a:t>
                      </a:r>
                      <a:r>
                        <a:rPr lang="en-US" sz="1400" dirty="0">
                          <a:latin typeface="Malgun Gothic"/>
                        </a:rPr>
                        <a:t>Object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47738114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Malgun Gothic"/>
                        </a:rPr>
                        <a:t>Rectangle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색 채움과 </a:t>
                      </a:r>
                      <a:r>
                        <a:rPr lang="en-US" sz="1400" dirty="0">
                          <a:latin typeface="Malgun Gothic"/>
                        </a:rPr>
                        <a:t>Border 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그리기 기능이 있는 사각형 영역의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7408461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Malgun Gothic"/>
                        </a:rPr>
                        <a:t>Image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이미지를 표시하는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80861137"/>
                  </a:ext>
                </a:extLst>
              </a:tr>
              <a:tr h="595576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Malgun Gothic"/>
                        </a:rPr>
                        <a:t>BorderImage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lgun Gothic"/>
                        </a:rPr>
                        <a:t>Image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와 달리 이미지 확대 축소와 상관없이</a:t>
                      </a:r>
                      <a:br>
                        <a:rPr lang="ko-KR" altLang="en-US" sz="1400" dirty="0">
                          <a:latin typeface="Malgun Gothic"/>
                          <a:ea typeface="Malgun Gothic"/>
                        </a:rPr>
                      </a:b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테두리에 해당하는 범위는 유지하는 이미지 표시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  <a:r>
                        <a:rPr lang="en-US" sz="1400" dirty="0">
                          <a:effectLst/>
                          <a:latin typeface="Malgun Gothic"/>
                        </a:rPr>
                        <a:t> </a:t>
                      </a:r>
                      <a:endParaRPr lang="en-US" sz="1400" dirty="0">
                        <a:latin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98334080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Malgun Gothic"/>
                        </a:rPr>
                        <a:t>Text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문자열 출력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27742801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Malgun Gothic"/>
                        </a:rPr>
                        <a:t>TextInput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문자열 입력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8442519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Malgun Gothic"/>
                        </a:rPr>
                        <a:t>Row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lgun Gothic"/>
                        </a:rPr>
                        <a:t>Item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들을 앵커를 사용하지 않고 </a:t>
                      </a:r>
                      <a:r>
                        <a:rPr lang="en-US" altLang="ko-KR" sz="1400" dirty="0">
                          <a:latin typeface="Malgun Gothic"/>
                        </a:rPr>
                        <a:t>1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행 수평으로 배치하기 위한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27563073"/>
                  </a:ext>
                </a:extLst>
              </a:tr>
              <a:tr h="34411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Malgun Gothic"/>
                        </a:rPr>
                        <a:t>Column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algun Gothic"/>
                        </a:rPr>
                        <a:t>Item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들을 앵커를 사용하지 않고 </a:t>
                      </a:r>
                      <a:r>
                        <a:rPr lang="en-US" altLang="ko-KR" sz="1400" dirty="0">
                          <a:latin typeface="Malgun Gothic"/>
                        </a:rPr>
                        <a:t>1</a:t>
                      </a:r>
                      <a:r>
                        <a:rPr lang="ko-KR" altLang="en-US" sz="1400" dirty="0">
                          <a:latin typeface="Malgun Gothic"/>
                          <a:ea typeface="Malgun Gothic"/>
                        </a:rPr>
                        <a:t>열 수직으로 배치하기 위한 </a:t>
                      </a:r>
                      <a:r>
                        <a:rPr lang="en-US" sz="1400" dirty="0">
                          <a:latin typeface="Malgun Gothic"/>
                        </a:rPr>
                        <a:t>Item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092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871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algun Gothic"/>
                <a:ea typeface="Malgun Gothic"/>
              </a:rPr>
              <a:t>자주 쓰는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altLang="en-US" sz="3200" dirty="0" err="1">
                <a:latin typeface="Malgun Gothic"/>
                <a:ea typeface="Malgun Gothic"/>
              </a:rPr>
              <a:t>Item</a:t>
            </a:r>
            <a:r>
              <a:rPr lang="ko-KR" altLang="en-US" sz="3200" dirty="0">
                <a:latin typeface="Malgun Gothic"/>
                <a:ea typeface="Malgun Gothic"/>
              </a:rPr>
              <a:t> 타입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45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Item 타입 의 주요 Property</a:t>
            </a: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862FA2-18D4-1EC0-B317-4B15EC21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76354"/>
              </p:ext>
            </p:extLst>
          </p:nvPr>
        </p:nvGraphicFramePr>
        <p:xfrm>
          <a:off x="3770841" y="1389592"/>
          <a:ext cx="7556493" cy="45189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4287">
                  <a:extLst>
                    <a:ext uri="{9D8B030D-6E8A-4147-A177-3AD203B41FA5}">
                      <a16:colId xmlns:a16="http://schemas.microsoft.com/office/drawing/2014/main" val="2199861002"/>
                    </a:ext>
                  </a:extLst>
                </a:gridCol>
                <a:gridCol w="6092206">
                  <a:extLst>
                    <a:ext uri="{9D8B030D-6E8A-4147-A177-3AD203B41FA5}">
                      <a16:colId xmlns:a16="http://schemas.microsoft.com/office/drawing/2014/main" val="319401889"/>
                    </a:ext>
                  </a:extLst>
                </a:gridCol>
              </a:tblGrid>
              <a:tr h="270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Property </a:t>
                      </a:r>
                      <a:r>
                        <a:rPr lang="ko-KR" altLang="en-US" sz="1200">
                          <a:effectLst/>
                        </a:rPr>
                        <a:t>명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effectLst/>
                        </a:rPr>
                        <a:t>설명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45788085"/>
                  </a:ext>
                </a:extLst>
              </a:tr>
              <a:tr h="26024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width / height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크기 정의 속성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96192788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x / 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위치 정의 속성 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부모의 영역으로 기준이 된다</a:t>
                      </a:r>
                      <a:r>
                        <a:rPr lang="en-US" altLang="ko-KR" sz="1200" dirty="0">
                          <a:effectLst/>
                        </a:rPr>
                        <a:t>,</a:t>
                      </a:r>
                      <a:endParaRPr lang="en-US" altLang="ko-KR" sz="120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85662820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parent 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이 </a:t>
                      </a:r>
                      <a:r>
                        <a:rPr lang="en-US" sz="1200">
                          <a:effectLst/>
                        </a:rPr>
                        <a:t>Item</a:t>
                      </a:r>
                      <a:r>
                        <a:rPr lang="ko-KR" altLang="en-US" sz="1200">
                          <a:effectLst/>
                        </a:rPr>
                        <a:t>의 부모 </a:t>
                      </a:r>
                      <a:r>
                        <a:rPr lang="en-US" sz="1200">
                          <a:effectLst/>
                        </a:rPr>
                        <a:t>Item 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84449683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children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이 </a:t>
                      </a:r>
                      <a:r>
                        <a:rPr lang="en-US" sz="1200">
                          <a:effectLst/>
                        </a:rPr>
                        <a:t>Item</a:t>
                      </a:r>
                      <a:r>
                        <a:rPr lang="ko-KR" altLang="en-US" sz="1200">
                          <a:effectLst/>
                        </a:rPr>
                        <a:t>의 자식 </a:t>
                      </a:r>
                      <a:r>
                        <a:rPr lang="en-US" sz="1200">
                          <a:effectLst/>
                        </a:rPr>
                        <a:t>Item </a:t>
                      </a:r>
                      <a:r>
                        <a:rPr lang="ko-KR" altLang="en-US" sz="1200">
                          <a:effectLst/>
                        </a:rPr>
                        <a:t>오브젝트 </a:t>
                      </a:r>
                      <a:r>
                        <a:rPr lang="en-US" sz="1200">
                          <a:effectLst/>
                        </a:rPr>
                        <a:t>List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7144960"/>
                  </a:ext>
                </a:extLst>
              </a:tr>
              <a:tr h="64060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childrenRect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자식 </a:t>
                      </a:r>
                      <a:r>
                        <a:rPr lang="en-US" sz="1200">
                          <a:effectLst/>
                        </a:rPr>
                        <a:t>Item</a:t>
                      </a:r>
                      <a:r>
                        <a:rPr lang="ko-KR" altLang="en-US" sz="1200">
                          <a:effectLst/>
                        </a:rPr>
                        <a:t>들의 집합적 크기 및 위치 확인 속성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크기 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en-US" sz="1200">
                          <a:effectLst/>
                        </a:rPr>
                        <a:t>childrenRect.height / childrenRect.width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ko-KR" altLang="en-US" sz="1200">
                          <a:effectLst/>
                        </a:rPr>
                        <a:t>위치 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en-US" sz="1200">
                          <a:effectLst/>
                        </a:rPr>
                        <a:t>childrenRect.x / childrenRect.y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26128770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clip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자식 및 자신의 페인팅을 하나의 직사각형 영역으로 </a:t>
                      </a:r>
                      <a:r>
                        <a:rPr lang="en-US" sz="1200">
                          <a:effectLst/>
                        </a:rPr>
                        <a:t>Cliping </a:t>
                      </a:r>
                      <a:r>
                        <a:rPr lang="ko-KR" altLang="en-US" sz="1200">
                          <a:effectLst/>
                        </a:rPr>
                        <a:t>하는 </a:t>
                      </a:r>
                      <a:r>
                        <a:rPr lang="en-US" sz="1200">
                          <a:effectLst/>
                        </a:rPr>
                        <a:t>bool </a:t>
                      </a:r>
                      <a:r>
                        <a:rPr lang="ko-KR" altLang="en-US" sz="1200">
                          <a:effectLst/>
                        </a:rPr>
                        <a:t>속성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65905112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enabled 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이 </a:t>
                      </a:r>
                      <a:r>
                        <a:rPr lang="en-US" sz="1200">
                          <a:effectLst/>
                        </a:rPr>
                        <a:t>Item</a:t>
                      </a:r>
                      <a:r>
                        <a:rPr lang="ko-KR" altLang="en-US" sz="1200">
                          <a:effectLst/>
                        </a:rPr>
                        <a:t>의 마우스 및 키보드 이벤트 활성화 여부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40383532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focus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이 </a:t>
                      </a:r>
                      <a:r>
                        <a:rPr lang="en-US" sz="1200">
                          <a:effectLst/>
                        </a:rPr>
                        <a:t>Item</a:t>
                      </a:r>
                      <a:r>
                        <a:rPr lang="ko-KR" altLang="en-US" sz="1200">
                          <a:effectLst/>
                        </a:rPr>
                        <a:t>의 </a:t>
                      </a:r>
                      <a:r>
                        <a:rPr lang="en-US" sz="1200">
                          <a:effectLst/>
                        </a:rPr>
                        <a:t>Focus </a:t>
                      </a:r>
                      <a:r>
                        <a:rPr lang="ko-KR" altLang="en-US" sz="1200">
                          <a:effectLst/>
                        </a:rPr>
                        <a:t>활성화 여부 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44893825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visible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Item </a:t>
                      </a:r>
                      <a:r>
                        <a:rPr lang="ko-KR" altLang="en-US" sz="1200">
                          <a:effectLst/>
                        </a:rPr>
                        <a:t>표시 여부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24708933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visibleChildren 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자식 </a:t>
                      </a:r>
                      <a:r>
                        <a:rPr lang="en-US" sz="1200">
                          <a:effectLst/>
                        </a:rPr>
                        <a:t>Item</a:t>
                      </a:r>
                      <a:r>
                        <a:rPr lang="ko-KR" altLang="en-US" sz="1200">
                          <a:effectLst/>
                        </a:rPr>
                        <a:t>의 표시 여부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61327491"/>
                  </a:ext>
                </a:extLst>
              </a:tr>
              <a:tr h="270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screen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Item </a:t>
                      </a:r>
                      <a:r>
                        <a:rPr lang="ko-KR" altLang="en-US" sz="1200">
                          <a:effectLst/>
                        </a:rPr>
                        <a:t>크기 제어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29594598"/>
                  </a:ext>
                </a:extLst>
              </a:tr>
              <a:tr h="860814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Transform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형태 변환에 관한 속성</a:t>
                      </a:r>
                      <a:r>
                        <a:rPr lang="en-US" altLang="ko-KR" sz="1200" dirty="0">
                          <a:effectLst/>
                        </a:rPr>
                        <a:t>,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Scale : Transform Property </a:t>
                      </a:r>
                      <a:r>
                        <a:rPr lang="ko-KR" altLang="en-US" sz="1200">
                          <a:effectLst/>
                        </a:rPr>
                        <a:t>설정 타입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크기 변경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Rotating :  Transform Property </a:t>
                      </a:r>
                      <a:r>
                        <a:rPr lang="ko-KR" altLang="en-US" sz="1200">
                          <a:effectLst/>
                        </a:rPr>
                        <a:t>설정 타입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회전 </a:t>
                      </a:r>
                      <a:br>
                        <a:rPr lang="ko-KR" altLang="en-US" sz="1200" dirty="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Translate : Transform Property </a:t>
                      </a:r>
                      <a:r>
                        <a:rPr lang="ko-KR" altLang="en-US" sz="1200">
                          <a:effectLst/>
                        </a:rPr>
                        <a:t>설정 타입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이동  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4710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430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algun Gothic"/>
                <a:ea typeface="Malgun Gothic"/>
              </a:rPr>
              <a:t>자주 쓰는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altLang="en-US" sz="3200" dirty="0" err="1">
                <a:latin typeface="Malgun Gothic"/>
                <a:ea typeface="Malgun Gothic"/>
              </a:rPr>
              <a:t>Item</a:t>
            </a:r>
            <a:r>
              <a:rPr lang="ko-KR" altLang="en-US" sz="3200" dirty="0">
                <a:latin typeface="Malgun Gothic"/>
                <a:ea typeface="Malgun Gothic"/>
              </a:rPr>
              <a:t> 타입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5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Item 타입 의 주요 Property</a:t>
            </a: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0CA566-7175-2DF1-803A-F53267433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2826"/>
              </p:ext>
            </p:extLst>
          </p:nvPr>
        </p:nvGraphicFramePr>
        <p:xfrm>
          <a:off x="3771900" y="1485900"/>
          <a:ext cx="7947031" cy="4393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4806">
                  <a:extLst>
                    <a:ext uri="{9D8B030D-6E8A-4147-A177-3AD203B41FA5}">
                      <a16:colId xmlns:a16="http://schemas.microsoft.com/office/drawing/2014/main" val="1884532204"/>
                    </a:ext>
                  </a:extLst>
                </a:gridCol>
                <a:gridCol w="6792225">
                  <a:extLst>
                    <a:ext uri="{9D8B030D-6E8A-4147-A177-3AD203B41FA5}">
                      <a16:colId xmlns:a16="http://schemas.microsoft.com/office/drawing/2014/main" val="3505570249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Property </a:t>
                      </a:r>
                      <a:r>
                        <a:rPr lang="ko-KR" altLang="en-US" sz="1100">
                          <a:effectLst/>
                        </a:rPr>
                        <a:t>명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>
                          <a:effectLst/>
                        </a:rPr>
                        <a:t>설명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7967495"/>
                  </a:ext>
                </a:extLst>
              </a:tr>
              <a:tr h="754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>
                          <a:effectLst/>
                        </a:rPr>
                        <a:t>anchors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50">
                          <a:effectLst/>
                        </a:rPr>
                        <a:t>다른 </a:t>
                      </a:r>
                      <a:r>
                        <a:rPr lang="en-US" sz="1050">
                          <a:effectLst/>
                        </a:rPr>
                        <a:t>Item</a:t>
                      </a:r>
                      <a:r>
                        <a:rPr lang="ko-KR" altLang="en-US" sz="1050">
                          <a:effectLst/>
                        </a:rPr>
                        <a:t>과 관계되어 위치를 지정</a:t>
                      </a:r>
                      <a:br>
                        <a:rPr lang="ko-KR" altLang="en-US" sz="1050" dirty="0">
                          <a:effectLst/>
                        </a:rPr>
                      </a:br>
                      <a:br>
                        <a:rPr lang="ko-KR" altLang="en-US" sz="1050" dirty="0">
                          <a:effectLst/>
                        </a:rPr>
                      </a:br>
                      <a:r>
                        <a:rPr lang="en-US" altLang="ko-KR" sz="1050">
                          <a:effectLst/>
                        </a:rPr>
                        <a:t>- </a:t>
                      </a:r>
                      <a:r>
                        <a:rPr lang="en-US" sz="1050">
                          <a:effectLst/>
                        </a:rPr>
                        <a:t>Item </a:t>
                      </a:r>
                      <a:r>
                        <a:rPr lang="ko-KR" altLang="en-US" sz="1050">
                          <a:effectLst/>
                        </a:rPr>
                        <a:t>배치 지정 </a:t>
                      </a:r>
                      <a:r>
                        <a:rPr lang="en-US" altLang="ko-KR" sz="1050" dirty="0">
                          <a:effectLst/>
                        </a:rPr>
                        <a:t>- </a:t>
                      </a:r>
                      <a:r>
                        <a:rPr lang="ko-KR" altLang="en-US" sz="1050">
                          <a:effectLst/>
                        </a:rPr>
                        <a:t>지정한 대상 영역에 꽉 채움</a:t>
                      </a:r>
                      <a:r>
                        <a:rPr lang="en-US" altLang="ko-KR" sz="1050">
                          <a:effectLst/>
                        </a:rPr>
                        <a:t>:  </a:t>
                      </a:r>
                      <a:r>
                        <a:rPr lang="en-US" sz="1050">
                          <a:effectLst/>
                        </a:rPr>
                        <a:t>Item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anchors.fill</a:t>
                      </a:r>
                      <a:br>
                        <a:rPr lang="en-US" sz="1050" dirty="0">
                          <a:effectLst/>
                        </a:rPr>
                      </a:b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- Item </a:t>
                      </a:r>
                      <a:r>
                        <a:rPr lang="ko-KR" altLang="en-US" sz="1050">
                          <a:effectLst/>
                        </a:rPr>
                        <a:t>배치</a:t>
                      </a:r>
                      <a:endParaRPr lang="en-US" altLang="ko-KR" sz="105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    </a:t>
                      </a:r>
                      <a:r>
                        <a:rPr lang="en-US" sz="1050" dirty="0">
                          <a:effectLst/>
                        </a:rPr>
                        <a:t>anchors.alignWhenCentered : (</a:t>
                      </a:r>
                      <a:r>
                        <a:rPr lang="ko-KR" altLang="en-US" sz="1050" dirty="0">
                          <a:effectLst/>
                        </a:rPr>
                        <a:t>디폴트 </a:t>
                      </a:r>
                      <a:r>
                        <a:rPr lang="en-US" sz="1050" dirty="0">
                          <a:effectLst/>
                        </a:rPr>
                        <a:t>true)</a:t>
                      </a:r>
                      <a:endParaRPr lang="en-US" sz="1050">
                        <a:effectLst/>
                      </a:endParaRPr>
                    </a:p>
                    <a:p>
                      <a:pPr lvl="0">
                        <a:buNone/>
                      </a:pPr>
                      <a:endParaRPr lang="en-US" sz="1050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- Item </a:t>
                      </a:r>
                      <a:r>
                        <a:rPr lang="ko-KR" altLang="en-US" sz="1050" dirty="0">
                          <a:effectLst/>
                        </a:rPr>
                        <a:t>배치 지정 </a:t>
                      </a:r>
                      <a:r>
                        <a:rPr lang="en-US" altLang="ko-KR" sz="1050" dirty="0">
                          <a:effectLst/>
                        </a:rPr>
                        <a:t>- </a:t>
                      </a:r>
                      <a:r>
                        <a:rPr lang="ko-KR" altLang="en-US" sz="1050" dirty="0">
                          <a:effectLst/>
                        </a:rPr>
                        <a:t>상하좌우에 맞닿는 위치 지정 </a:t>
                      </a:r>
                      <a:r>
                        <a:rPr lang="en-US" altLang="ko-KR" sz="1050" dirty="0">
                          <a:effectLst/>
                        </a:rPr>
                        <a:t>: </a:t>
                      </a:r>
                      <a:r>
                        <a:rPr lang="en-US" sz="1050">
                          <a:effectLst/>
                        </a:rPr>
                        <a:t>AnchorLine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anchors.top  /  anchors.bottom  /  anchors.left  /  anchors.right</a:t>
                      </a:r>
                    </a:p>
                    <a:p>
                      <a:pPr lvl="0">
                        <a:buNone/>
                      </a:pPr>
                      <a:endParaRPr lang="en-US" sz="1050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- Item </a:t>
                      </a:r>
                      <a:r>
                        <a:rPr lang="ko-KR" altLang="en-US" sz="1050" dirty="0">
                          <a:effectLst/>
                        </a:rPr>
                        <a:t>배치의 </a:t>
                      </a:r>
                      <a:r>
                        <a:rPr lang="en-US" sz="1050" dirty="0">
                          <a:effectLst/>
                        </a:rPr>
                        <a:t>Offset </a:t>
                      </a:r>
                      <a:r>
                        <a:rPr lang="ko-KR" altLang="en-US" sz="1050" dirty="0">
                          <a:effectLst/>
                        </a:rPr>
                        <a:t>설정 </a:t>
                      </a:r>
                      <a:r>
                        <a:rPr lang="en-US" altLang="ko-KR" sz="1050" dirty="0">
                          <a:effectLst/>
                        </a:rPr>
                        <a:t>: </a:t>
                      </a:r>
                      <a:r>
                        <a:rPr lang="en-US" sz="1050">
                          <a:effectLst/>
                        </a:rPr>
                        <a:t>real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anchors.baselineOffset  /  anchors.horizontalCenterOffset  /  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anchors.verticalCenterOffset</a:t>
                      </a:r>
                    </a:p>
                    <a:p>
                      <a:pPr lvl="0">
                        <a:buNone/>
                      </a:pPr>
                      <a:endParaRPr lang="en-US" sz="1050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- Item </a:t>
                      </a:r>
                      <a:r>
                        <a:rPr lang="ko-KR" altLang="en-US" sz="1050" dirty="0">
                          <a:effectLst/>
                        </a:rPr>
                        <a:t>중간 맞춤</a:t>
                      </a:r>
                      <a:r>
                        <a:rPr lang="en-US" altLang="ko-KR" sz="1050" dirty="0">
                          <a:effectLst/>
                        </a:rPr>
                        <a:t>: </a:t>
                      </a:r>
                      <a:r>
                        <a:rPr lang="en-US" sz="1050">
                          <a:effectLst/>
                        </a:rPr>
                        <a:t>AnchorLine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anchors.horizontalCenter  /  anchors.verticalCenter</a:t>
                      </a:r>
                    </a:p>
                    <a:p>
                      <a:pPr lvl="0">
                        <a:buNone/>
                      </a:pPr>
                      <a:endParaRPr lang="en-US" sz="1050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 dirty="0">
                          <a:effectLst/>
                        </a:rPr>
                        <a:t>- Item </a:t>
                      </a:r>
                      <a:r>
                        <a:rPr lang="ko-KR" altLang="en-US" sz="1050" dirty="0">
                          <a:effectLst/>
                        </a:rPr>
                        <a:t>전체 중간 맞춤 </a:t>
                      </a:r>
                      <a:r>
                        <a:rPr lang="en-US" altLang="ko-KR" sz="1050" dirty="0">
                          <a:effectLst/>
                        </a:rPr>
                        <a:t>: </a:t>
                      </a:r>
                      <a:r>
                        <a:rPr lang="en-US" sz="1050">
                          <a:effectLst/>
                        </a:rPr>
                        <a:t>Item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Anchors.centerIn</a:t>
                      </a:r>
                    </a:p>
                    <a:p>
                      <a:pPr lvl="0">
                        <a:buNone/>
                      </a:pPr>
                      <a:endParaRPr lang="en-US" sz="1050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- margin </a:t>
                      </a:r>
                      <a:r>
                        <a:rPr lang="ko-KR" altLang="en-US" sz="1050" dirty="0">
                          <a:effectLst/>
                        </a:rPr>
                        <a:t>설정 </a:t>
                      </a:r>
                      <a:r>
                        <a:rPr lang="en-US" altLang="ko-KR" sz="1050" dirty="0">
                          <a:effectLst/>
                        </a:rPr>
                        <a:t>: </a:t>
                      </a:r>
                      <a:r>
                        <a:rPr lang="en-US" sz="1050">
                          <a:effectLst/>
                        </a:rPr>
                        <a:t>real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anchors.margins  /  anchors.topMargin  /  anchors.bottomMargin  /  </a:t>
                      </a:r>
                    </a:p>
                    <a:p>
                      <a:pPr lvl="0">
                        <a:buNone/>
                      </a:pPr>
                      <a:r>
                        <a:rPr lang="en-US" sz="1050">
                          <a:effectLst/>
                        </a:rPr>
                        <a:t>    anchors.leftMargin </a:t>
                      </a:r>
                      <a:r>
                        <a:rPr lang="en-US" sz="1050" dirty="0">
                          <a:effectLst/>
                        </a:rPr>
                        <a:t>/  anchors.rightMargin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05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9270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71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algun Gothic"/>
                <a:ea typeface="Malgun Gothic"/>
              </a:rPr>
              <a:t>자주 쓰는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altLang="en-US" sz="3200" dirty="0" err="1">
                <a:latin typeface="Malgun Gothic"/>
                <a:ea typeface="Malgun Gothic"/>
              </a:rPr>
              <a:t>Item</a:t>
            </a:r>
            <a:r>
              <a:rPr lang="ko-KR" altLang="en-US" sz="3200" dirty="0">
                <a:latin typeface="Malgun Gothic"/>
                <a:ea typeface="Malgun Gothic"/>
              </a:rPr>
              <a:t> 타입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10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Item 타입의 이벤트 관련 </a:t>
            </a: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80C707-FC6F-9E20-F597-57114D524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66310"/>
              </p:ext>
            </p:extLst>
          </p:nvPr>
        </p:nvGraphicFramePr>
        <p:xfrm>
          <a:off x="3829050" y="1600200"/>
          <a:ext cx="7613583" cy="91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93">
                  <a:extLst>
                    <a:ext uri="{9D8B030D-6E8A-4147-A177-3AD203B41FA5}">
                      <a16:colId xmlns:a16="http://schemas.microsoft.com/office/drawing/2014/main" val="3713753670"/>
                    </a:ext>
                  </a:extLst>
                </a:gridCol>
                <a:gridCol w="6101490">
                  <a:extLst>
                    <a:ext uri="{9D8B030D-6E8A-4147-A177-3AD203B41FA5}">
                      <a16:colId xmlns:a16="http://schemas.microsoft.com/office/drawing/2014/main" val="558096847"/>
                    </a:ext>
                  </a:extLst>
                </a:gridCol>
              </a:tblGrid>
              <a:tr h="306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타입 명</a:t>
                      </a:r>
                      <a:endParaRPr lang="en-US" altLang="ko-KR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설명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4730286"/>
                  </a:ext>
                </a:extLst>
              </a:tr>
              <a:tr h="30604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  <a:latin typeface="Malgun Gothic"/>
                        </a:rPr>
                        <a:t>MouseArea</a:t>
                      </a:r>
                      <a:endParaRPr lang="en-US" sz="1200" dirty="0" err="1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다른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에 대한 </a:t>
                      </a:r>
                      <a:r>
                        <a:rPr lang="ko-KR" altLang="en-US" sz="1200" dirty="0" err="1">
                          <a:effectLst/>
                          <a:latin typeface="Malgun Gothic"/>
                          <a:ea typeface="Malgun Gothic"/>
                        </a:rPr>
                        <a:t>대한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 마우스 핸들링 기능 제공 </a:t>
                      </a:r>
                      <a:endParaRPr lang="en-US" sz="1200">
                        <a:effectLst/>
                        <a:latin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00055952"/>
                  </a:ext>
                </a:extLst>
              </a:tr>
              <a:tr h="30604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  <a:latin typeface="Malgun Gothic"/>
                        </a:rPr>
                        <a:t>DropArea</a:t>
                      </a:r>
                      <a:endParaRPr lang="en-US" sz="1200" dirty="0" err="1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다른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이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Drag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이벤트 중</a:t>
                      </a:r>
                      <a:r>
                        <a:rPr lang="en-US" altLang="ko-KR" sz="1200" dirty="0">
                          <a:effectLst/>
                          <a:latin typeface="Malgun Gothic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이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위로 </a:t>
                      </a:r>
                      <a:r>
                        <a:rPr lang="ko-KR" altLang="en-US" sz="1200" dirty="0" err="1">
                          <a:effectLst/>
                          <a:latin typeface="Malgun Gothic"/>
                          <a:ea typeface="Malgun Gothic"/>
                        </a:rPr>
                        <a:t>올라갈때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 활성화 되는 </a:t>
                      </a:r>
                      <a:endParaRPr lang="en-US" sz="1200">
                        <a:effectLst/>
                        <a:latin typeface="Malgun Gothic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061858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53063-2B8C-CDF2-CD02-463FDB37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94944"/>
              </p:ext>
            </p:extLst>
          </p:nvPr>
        </p:nvGraphicFramePr>
        <p:xfrm>
          <a:off x="3829050" y="2781300"/>
          <a:ext cx="760167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12">
                  <a:extLst>
                    <a:ext uri="{9D8B030D-6E8A-4147-A177-3AD203B41FA5}">
                      <a16:colId xmlns:a16="http://schemas.microsoft.com/office/drawing/2014/main" val="147036927"/>
                    </a:ext>
                  </a:extLst>
                </a:gridCol>
                <a:gridCol w="6053867">
                  <a:extLst>
                    <a:ext uri="{9D8B030D-6E8A-4147-A177-3AD203B41FA5}">
                      <a16:colId xmlns:a16="http://schemas.microsoft.com/office/drawing/2014/main" val="32111260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en-US" altLang="ko-KR" sz="1200" dirty="0"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내 </a:t>
                      </a:r>
                      <a:b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</a:b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참조 </a:t>
                      </a:r>
                      <a:r>
                        <a:rPr lang="ko-KR" altLang="en-US" sz="1200" dirty="0" err="1">
                          <a:effectLst/>
                          <a:latin typeface="Malgun Gothic"/>
                          <a:ea typeface="Malgun Gothic"/>
                        </a:rPr>
                        <a:t>Property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설명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230795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  <a:latin typeface="Malgun Gothic"/>
                        </a:rPr>
                        <a:t>Drag</a:t>
                      </a:r>
                      <a:endParaRPr lang="en-US" sz="1200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대상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의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Drag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이벤트 처리 타입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363983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  <a:latin typeface="Malgun Gothic"/>
                        </a:rPr>
                        <a:t>Keys</a:t>
                      </a:r>
                      <a:endParaRPr lang="en-US" sz="1200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대상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의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Key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에 관한 이벤트 처리 타입 </a:t>
                      </a:r>
                      <a:r>
                        <a:rPr lang="en-US" altLang="ko-KR" sz="1200" dirty="0">
                          <a:effectLst/>
                          <a:latin typeface="Malgun Gothic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Malgun Gothic"/>
                        </a:rPr>
                        <a:t>onPressed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 , </a:t>
                      </a:r>
                      <a:r>
                        <a:rPr lang="en-US" sz="1200" dirty="0" err="1">
                          <a:effectLst/>
                          <a:latin typeface="Malgun Gothic"/>
                        </a:rPr>
                        <a:t>onReleased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 )</a:t>
                      </a:r>
                      <a:endParaRPr lang="en-US" sz="1200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0865734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  <a:latin typeface="Malgun Gothic"/>
                        </a:rPr>
                        <a:t>KeyNavigation</a:t>
                      </a:r>
                      <a:endParaRPr lang="en-US" sz="1200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  <a:latin typeface="Malgun Gothic"/>
                        </a:rPr>
                        <a:t>up/down/left/right/tab/</a:t>
                      </a:r>
                      <a:r>
                        <a:rPr lang="en-US" sz="1200" dirty="0" err="1">
                          <a:effectLst/>
                          <a:latin typeface="Malgun Gothic"/>
                        </a:rPr>
                        <a:t>backtab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Malgun Gothic"/>
                        </a:rPr>
                        <a:t>Shift+Tab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)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속성에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Focus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가능한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의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id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입력 시</a:t>
                      </a:r>
                      <a:r>
                        <a:rPr lang="en-US" altLang="ko-KR" sz="1200" dirty="0">
                          <a:effectLst/>
                          <a:latin typeface="Malgun Gothic"/>
                        </a:rPr>
                        <a:t>,</a:t>
                      </a:r>
                      <a:br>
                        <a:rPr lang="en-US" altLang="ko-KR" sz="1200" dirty="0">
                          <a:effectLst/>
                          <a:latin typeface="Malgun Gothic"/>
                        </a:rPr>
                      </a:b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해당 키를 누르면 입력한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 err="1">
                          <a:effectLst/>
                          <a:latin typeface="Malgun Gothic"/>
                          <a:ea typeface="Malgun Gothic"/>
                        </a:rPr>
                        <a:t>으로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Focus 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변경하는 이벤트 처리 타입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999673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  <a:latin typeface="Malgun Gothic"/>
                        </a:rPr>
                        <a:t>Connections</a:t>
                      </a:r>
                      <a:endParaRPr lang="en-US" sz="1200"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이벤트 대상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Item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의 외부에서 </a:t>
                      </a:r>
                      <a:r>
                        <a:rPr lang="en-US" sz="1200" dirty="0">
                          <a:effectLst/>
                          <a:latin typeface="Malgun Gothic"/>
                        </a:rPr>
                        <a:t>Handler</a:t>
                      </a:r>
                      <a:r>
                        <a:rPr lang="ko-KR" altLang="en-US" sz="1200" dirty="0" err="1">
                          <a:effectLst/>
                          <a:latin typeface="Malgun Gothic"/>
                          <a:ea typeface="Malgun Gothic"/>
                        </a:rPr>
                        <a:t>를</a:t>
                      </a:r>
                      <a:r>
                        <a:rPr lang="ko-KR" altLang="en-US" sz="1200" dirty="0">
                          <a:effectLst/>
                          <a:latin typeface="Malgun Gothic"/>
                          <a:ea typeface="Malgun Gothic"/>
                        </a:rPr>
                        <a:t> 작성하기 위한 타입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2179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41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algun Gothic"/>
                <a:ea typeface="Malgun Gothic"/>
              </a:rPr>
              <a:t>자주 쓰는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altLang="en-US" sz="3200" dirty="0" err="1">
                <a:latin typeface="Malgun Gothic"/>
                <a:ea typeface="Malgun Gothic"/>
              </a:rPr>
              <a:t>Item</a:t>
            </a:r>
            <a:r>
              <a:rPr lang="ko-KR" altLang="en-US" sz="3200" dirty="0">
                <a:latin typeface="Malgun Gothic"/>
                <a:ea typeface="Malgun Gothic"/>
              </a:rPr>
              <a:t> 타입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Loader</a:t>
            </a:r>
            <a:r>
              <a:rPr lang="ko-KR" altLang="en-US" dirty="0">
                <a:latin typeface="Malgun Gothic"/>
                <a:ea typeface="Malgun Gothic"/>
              </a:rPr>
              <a:t> 와 </a:t>
            </a:r>
            <a:r>
              <a:rPr lang="ko-KR" altLang="en-US" dirty="0" err="1">
                <a:latin typeface="Malgun Gothic"/>
                <a:ea typeface="Malgun Gothic"/>
              </a:rPr>
              <a:t>Component</a:t>
            </a:r>
            <a:r>
              <a:rPr lang="ko-KR" altLang="en-US" dirty="0">
                <a:latin typeface="Malgun Gothic"/>
                <a:ea typeface="Malgun Gothic"/>
              </a:rPr>
              <a:t> 타입</a:t>
            </a: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r>
              <a:rPr lang="ko-KR" altLang="en-US" dirty="0" err="1">
                <a:latin typeface="Malgun Gothic"/>
                <a:ea typeface="Malgun Gothic"/>
              </a:rPr>
              <a:t>Loader</a:t>
            </a:r>
            <a:endParaRPr lang="ko-KR" altLang="en-US" dirty="0" err="1">
              <a:latin typeface="Malgun Gothic"/>
              <a:ea typeface="Malgun Gothic"/>
              <a:cs typeface="+mn-lt"/>
            </a:endParaRPr>
          </a:p>
          <a:p>
            <a:pPr lvl="2" indent="-342900"/>
            <a:r>
              <a:rPr lang="ko-KR" dirty="0">
                <a:latin typeface="Malgun Gothic"/>
                <a:ea typeface="Malgun Gothic"/>
                <a:cs typeface="+mn-lt"/>
              </a:rPr>
              <a:t>컴포넌트나 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URL을</a:t>
            </a:r>
            <a:r>
              <a:rPr lang="ko-KR" dirty="0">
                <a:latin typeface="Malgun Gothic"/>
                <a:ea typeface="Malgun Gothic"/>
                <a:cs typeface="+mn-lt"/>
              </a:rPr>
              <a:t> 동적으로 로드하기 위한 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Item</a:t>
            </a:r>
            <a:r>
              <a:rPr lang="ko-KR" dirty="0">
                <a:latin typeface="Malgun Gothic"/>
                <a:ea typeface="Malgun Gothic"/>
                <a:cs typeface="+mn-lt"/>
              </a:rPr>
              <a:t> 타입</a:t>
            </a:r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r>
              <a:rPr lang="ko-KR" altLang="en-US" dirty="0" err="1">
                <a:latin typeface="Malgun Gothic"/>
                <a:ea typeface="Malgun Gothic"/>
              </a:rPr>
              <a:t>Property</a:t>
            </a:r>
            <a:endParaRPr lang="ko-KR" dirty="0" err="1">
              <a:latin typeface="Malgun Gothic"/>
              <a:ea typeface="Malgun Gothic"/>
            </a:endParaRPr>
          </a:p>
          <a:p>
            <a:pPr lvl="3"/>
            <a:r>
              <a:rPr lang="ko-KR" dirty="0" err="1">
                <a:latin typeface="Malgun Gothic"/>
                <a:ea typeface="Malgun Gothic"/>
              </a:rPr>
              <a:t>active</a:t>
            </a:r>
            <a:r>
              <a:rPr lang="ko-KR" dirty="0">
                <a:latin typeface="Malgun Gothic"/>
                <a:ea typeface="Malgun Gothic"/>
              </a:rPr>
              <a:t> : 이 항목이 </a:t>
            </a:r>
            <a:r>
              <a:rPr lang="ko-KR" dirty="0" err="1">
                <a:latin typeface="Malgun Gothic"/>
                <a:ea typeface="Malgun Gothic"/>
              </a:rPr>
              <a:t>true</a:t>
            </a:r>
            <a:r>
              <a:rPr lang="ko-KR" dirty="0">
                <a:latin typeface="Malgun Gothic"/>
                <a:ea typeface="Malgun Gothic"/>
              </a:rPr>
              <a:t> 일 경우에 </a:t>
            </a:r>
            <a:r>
              <a:rPr lang="ko-KR" dirty="0" err="1">
                <a:latin typeface="Malgun Gothic"/>
                <a:ea typeface="Malgun Gothic"/>
              </a:rPr>
              <a:t>Loader가</a:t>
            </a:r>
            <a:r>
              <a:rPr lang="ko-KR" dirty="0">
                <a:latin typeface="Malgun Gothic"/>
                <a:ea typeface="Malgun Gothic"/>
              </a:rPr>
              <a:t> 활성화 되어 </a:t>
            </a:r>
            <a:r>
              <a:rPr lang="ko-KR" dirty="0" err="1">
                <a:latin typeface="Malgun Gothic"/>
                <a:ea typeface="Malgun Gothic"/>
              </a:rPr>
              <a:t>soure또는</a:t>
            </a:r>
            <a:r>
              <a:rPr lang="ko-KR" dirty="0">
                <a:latin typeface="Malgun Gothic"/>
                <a:ea typeface="Malgun Gothic"/>
              </a:rPr>
              <a:t>   </a:t>
            </a:r>
            <a:r>
              <a:rPr lang="ko-KR" dirty="0" err="1">
                <a:latin typeface="Malgun Gothic"/>
                <a:ea typeface="Malgun Gothic"/>
              </a:rPr>
              <a:t>sourceComponent</a:t>
            </a:r>
            <a:r>
              <a:rPr lang="ko-KR" dirty="0">
                <a:latin typeface="Malgun Gothic"/>
                <a:ea typeface="Malgun Gothic"/>
              </a:rPr>
              <a:t> 가 인스턴스화 된다. 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</a:p>
          <a:p>
            <a:pPr lvl="3"/>
            <a:r>
              <a:rPr lang="ko-KR" dirty="0" err="1">
                <a:latin typeface="Malgun Gothic"/>
                <a:ea typeface="Malgun Gothic"/>
              </a:rPr>
              <a:t>asynchronous</a:t>
            </a:r>
            <a:r>
              <a:rPr lang="ko-KR" dirty="0">
                <a:latin typeface="Malgun Gothic"/>
                <a:ea typeface="Malgun Gothic"/>
              </a:rPr>
              <a:t> : 이 </a:t>
            </a:r>
            <a:r>
              <a:rPr lang="ko-KR" dirty="0" err="1">
                <a:latin typeface="Malgun Gothic"/>
                <a:ea typeface="Malgun Gothic"/>
              </a:rPr>
              <a:t>Loader가</a:t>
            </a:r>
            <a:r>
              <a:rPr lang="ko-KR" dirty="0">
                <a:latin typeface="Malgun Gothic"/>
                <a:ea typeface="Malgun Gothic"/>
              </a:rPr>
              <a:t> 비동기적으로 인스턴스화를 진행할지 설정한다. </a:t>
            </a:r>
          </a:p>
          <a:p>
            <a:pPr lvl="3"/>
            <a:r>
              <a:rPr lang="ko-KR" dirty="0" err="1">
                <a:latin typeface="Malgun Gothic"/>
                <a:ea typeface="Malgun Gothic"/>
              </a:rPr>
              <a:t>source</a:t>
            </a:r>
            <a:r>
              <a:rPr lang="ko-KR" dirty="0">
                <a:latin typeface="Malgun Gothic"/>
                <a:ea typeface="Malgun Gothic"/>
              </a:rPr>
              <a:t> : 인스턴스화 할 QML 컴포넌트  URL 속성 </a:t>
            </a:r>
          </a:p>
          <a:p>
            <a:pPr lvl="3"/>
            <a:r>
              <a:rPr lang="ko-KR" dirty="0" err="1">
                <a:latin typeface="Malgun Gothic"/>
                <a:ea typeface="Malgun Gothic"/>
              </a:rPr>
              <a:t>sourceComponent</a:t>
            </a:r>
            <a:r>
              <a:rPr lang="ko-KR" dirty="0">
                <a:latin typeface="Malgun Gothic"/>
                <a:ea typeface="Malgun Gothic"/>
              </a:rPr>
              <a:t> : 인스턴스화 할 </a:t>
            </a:r>
            <a:r>
              <a:rPr lang="ko-KR" dirty="0" err="1">
                <a:latin typeface="Malgun Gothic"/>
                <a:ea typeface="Malgun Gothic"/>
              </a:rPr>
              <a:t>Component</a:t>
            </a:r>
            <a:r>
              <a:rPr lang="ko-KR" dirty="0">
                <a:latin typeface="Malgun Gothic"/>
                <a:ea typeface="Malgun Gothic"/>
              </a:rPr>
              <a:t> 타입 </a:t>
            </a:r>
          </a:p>
          <a:p>
            <a:pPr lvl="3"/>
            <a:r>
              <a:rPr lang="ko-KR" dirty="0" err="1">
                <a:latin typeface="Malgun Gothic"/>
                <a:ea typeface="Malgun Gothic"/>
              </a:rPr>
              <a:t>item</a:t>
            </a:r>
            <a:r>
              <a:rPr lang="ko-KR" dirty="0">
                <a:latin typeface="Malgun Gothic"/>
                <a:ea typeface="Malgun Gothic"/>
              </a:rPr>
              <a:t> : </a:t>
            </a:r>
            <a:r>
              <a:rPr lang="ko-KR" dirty="0" err="1">
                <a:latin typeface="Malgun Gothic"/>
                <a:ea typeface="Malgun Gothic"/>
              </a:rPr>
              <a:t>로드된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Source의</a:t>
            </a:r>
            <a:r>
              <a:rPr lang="ko-KR" dirty="0">
                <a:latin typeface="Malgun Gothic"/>
                <a:ea typeface="Malgun Gothic"/>
              </a:rPr>
              <a:t> 최상위 </a:t>
            </a:r>
            <a:r>
              <a:rPr lang="ko-KR" dirty="0" err="1">
                <a:latin typeface="Malgun Gothic"/>
                <a:ea typeface="Malgun Gothic"/>
              </a:rPr>
              <a:t>Item</a:t>
            </a:r>
            <a:r>
              <a:rPr lang="ko-KR" dirty="0">
                <a:latin typeface="Malgun Gothic"/>
                <a:ea typeface="Malgun Gothic"/>
              </a:rPr>
              <a:t> 객체 </a:t>
            </a:r>
          </a:p>
          <a:p>
            <a:pPr lvl="3"/>
            <a:r>
              <a:rPr lang="ko-KR" dirty="0" err="1">
                <a:latin typeface="Malgun Gothic"/>
                <a:ea typeface="Malgun Gothic"/>
              </a:rPr>
              <a:t>progress</a:t>
            </a:r>
            <a:r>
              <a:rPr lang="ko-KR" dirty="0">
                <a:latin typeface="Malgun Gothic"/>
                <a:ea typeface="Malgun Gothic"/>
              </a:rPr>
              <a:t> : 네트워크에서 QML 데이터를 </a:t>
            </a:r>
            <a:r>
              <a:rPr lang="ko-KR" dirty="0" err="1">
                <a:latin typeface="Malgun Gothic"/>
                <a:ea typeface="Malgun Gothic"/>
              </a:rPr>
              <a:t>로드하는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진행율</a:t>
            </a:r>
            <a:r>
              <a:rPr lang="ko-KR" dirty="0">
                <a:latin typeface="Malgun Gothic"/>
                <a:ea typeface="Malgun Gothic"/>
              </a:rPr>
              <a:t> (0.0 &gt; 1.0) </a:t>
            </a:r>
          </a:p>
          <a:p>
            <a:pPr lvl="2" indent="-342900"/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r>
              <a:rPr lang="ko-KR" dirty="0" err="1">
                <a:latin typeface="Malgun Gothic"/>
                <a:ea typeface="Malgun Gothic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>
              <a:latin typeface="Malgun Gothic"/>
              <a:ea typeface="Malgun Gothic"/>
            </a:endParaRPr>
          </a:p>
          <a:p>
            <a:pPr lvl="3"/>
            <a:r>
              <a:rPr lang="ko-KR" dirty="0">
                <a:latin typeface="Malgun Gothic"/>
                <a:ea typeface="Malgun Gothic"/>
              </a:rPr>
              <a:t>.</a:t>
            </a:r>
            <a:r>
              <a:rPr lang="ko-KR" dirty="0" err="1">
                <a:latin typeface="Malgun Gothic"/>
                <a:ea typeface="Malgun Gothic"/>
              </a:rPr>
              <a:t>loaded</a:t>
            </a:r>
            <a:r>
              <a:rPr lang="ko-KR" dirty="0">
                <a:latin typeface="Malgun Gothic"/>
                <a:ea typeface="Malgun Gothic"/>
              </a:rPr>
              <a:t>() : </a:t>
            </a:r>
            <a:r>
              <a:rPr lang="ko-KR" dirty="0" err="1">
                <a:latin typeface="Malgun Gothic"/>
                <a:ea typeface="Malgun Gothic"/>
              </a:rPr>
              <a:t>load</a:t>
            </a:r>
            <a:r>
              <a:rPr lang="ko-KR" dirty="0">
                <a:latin typeface="Malgun Gothic"/>
                <a:ea typeface="Malgun Gothic"/>
              </a:rPr>
              <a:t> 완료 여부 함수</a:t>
            </a:r>
          </a:p>
          <a:p>
            <a:pPr lvl="1" indent="-342900"/>
            <a:r>
              <a:rPr lang="en-US" altLang="ko-KR" dirty="0">
                <a:latin typeface="Malgun Gothic"/>
                <a:ea typeface="+mn-lt"/>
                <a:cs typeface="+mn-lt"/>
              </a:rPr>
              <a:t>Component : </a:t>
            </a:r>
            <a:endParaRPr lang="ko-KR" dirty="0">
              <a:latin typeface="Malgun Gothic"/>
              <a:ea typeface="Malgun Gothic"/>
              <a:cs typeface="+mn-lt"/>
            </a:endParaRPr>
          </a:p>
          <a:p>
            <a:pPr lvl="2" indent="-342900"/>
            <a:r>
              <a:rPr lang="en-US" dirty="0">
                <a:latin typeface="Malgun Gothic"/>
                <a:ea typeface="+mn-lt"/>
                <a:cs typeface="+mn-lt"/>
              </a:rPr>
              <a:t>QML </a:t>
            </a:r>
            <a:r>
              <a:rPr lang="en-US" dirty="0" err="1">
                <a:latin typeface="Malgun Gothic"/>
                <a:ea typeface="+mn-lt"/>
                <a:cs typeface="+mn-lt"/>
              </a:rPr>
              <a:t>타입들을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정립된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인터페이스화로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만들고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캡슐화하여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재사용하기위한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타입</a:t>
            </a:r>
            <a:endParaRPr lang="ko-KR" dirty="0" err="1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255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ko-KR" altLang="en-US" dirty="0" err="1">
                <a:latin typeface="Malgun Gothic"/>
                <a:ea typeface="Malgun Gothic"/>
              </a:rPr>
              <a:t>Quick</a:t>
            </a:r>
            <a:r>
              <a:rPr lang="ko-KR" altLang="en-US" dirty="0">
                <a:latin typeface="Malgun Gothic"/>
                <a:ea typeface="Malgun Gothic"/>
              </a:rPr>
              <a:t> ?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r>
              <a:rPr lang="ko-KR" altLang="en-US" dirty="0">
                <a:latin typeface="Malgun Gothic"/>
                <a:ea typeface="Malgun Gothic"/>
              </a:rPr>
              <a:t>QML 응용 프로그램을 작성하기 위한 기초 라이브러리</a:t>
            </a: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r>
              <a:rPr lang="en-US" altLang="ko-KR" dirty="0">
                <a:latin typeface="Malgun Gothic"/>
                <a:ea typeface="Malgun Gothic"/>
              </a:rPr>
              <a:t>QML</a:t>
            </a:r>
            <a:r>
              <a:rPr lang="ko-KR" altLang="en-US" dirty="0">
                <a:latin typeface="Malgun Gothic"/>
                <a:ea typeface="Malgun Gothic"/>
              </a:rPr>
              <a:t> 은 '</a:t>
            </a:r>
            <a:r>
              <a:rPr lang="en-US" altLang="ko-KR" dirty="0">
                <a:latin typeface="Malgun Gothic"/>
                <a:ea typeface="Malgun Gothic"/>
              </a:rPr>
              <a:t>Qt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Modeling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Language</a:t>
            </a:r>
            <a:r>
              <a:rPr lang="en-US" altLang="ko-KR" dirty="0">
                <a:latin typeface="Malgun Gothic"/>
                <a:ea typeface="Malgun Gothic"/>
              </a:rPr>
              <a:t>' 의 </a:t>
            </a:r>
            <a:r>
              <a:rPr lang="en-US" altLang="ko-KR" dirty="0" err="1">
                <a:latin typeface="Malgun Gothic"/>
                <a:ea typeface="Malgun Gothic"/>
              </a:rPr>
              <a:t>약자</a:t>
            </a:r>
            <a:endParaRPr lang="en-US" altLang="ko-KR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pPr lvl="1" indent="-342900"/>
            <a:r>
              <a:rPr lang="ko-KR" altLang="en-US" dirty="0">
                <a:latin typeface="Malgun Gothic"/>
                <a:ea typeface="Malgun Gothic"/>
              </a:rPr>
              <a:t>절차적</a:t>
            </a:r>
            <a:r>
              <a:rPr lang="en-US" dirty="0">
                <a:latin typeface="Malgun Gothic"/>
                <a:ea typeface="+mn-lt"/>
                <a:cs typeface="+mn-lt"/>
              </a:rPr>
              <a:t> </a:t>
            </a:r>
            <a:r>
              <a:rPr lang="en-US" dirty="0" err="1">
                <a:latin typeface="Malgun Gothic"/>
                <a:ea typeface="+mn-lt"/>
                <a:cs typeface="+mn-lt"/>
              </a:rPr>
              <a:t>언어</a:t>
            </a:r>
            <a:r>
              <a:rPr lang="en-US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또는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인터프리터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언어다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en-US">
              <a:latin typeface="Malgun Gothic"/>
              <a:ea typeface="Malgun Gothic"/>
            </a:endParaRPr>
          </a:p>
          <a:p>
            <a:pPr lvl="1" indent="-342900"/>
            <a:endParaRPr lang="en-US" altLang="ko-KR" dirty="0">
              <a:latin typeface="Malgun Gothic"/>
              <a:ea typeface="Malgun Gothic"/>
            </a:endParaRPr>
          </a:p>
          <a:p>
            <a:pPr lvl="1" indent="-342900"/>
            <a:r>
              <a:rPr lang="en-US" altLang="ko-KR" dirty="0" err="1">
                <a:latin typeface="Malgun Gothic"/>
                <a:ea typeface="Malgun Gothic"/>
              </a:rPr>
              <a:t>디자인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로직</a:t>
            </a:r>
            <a:r>
              <a:rPr lang="en-US" altLang="ko-KR" dirty="0">
                <a:latin typeface="Malgun Gothic"/>
                <a:ea typeface="Malgun Gothic"/>
              </a:rPr>
              <a:t> &gt; QML </a:t>
            </a:r>
            <a:r>
              <a:rPr lang="en-US" altLang="ko-KR" dirty="0" err="1">
                <a:latin typeface="Malgun Gothic"/>
                <a:ea typeface="Malgun Gothic"/>
              </a:rPr>
              <a:t>언어</a:t>
            </a:r>
            <a:br>
              <a:rPr lang="en-US" altLang="ko-KR" dirty="0">
                <a:latin typeface="Malgun Gothic"/>
                <a:ea typeface="Malgun Gothic"/>
              </a:rPr>
            </a:br>
            <a:r>
              <a:rPr lang="en-US" altLang="ko-KR" dirty="0" err="1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로직</a:t>
            </a:r>
            <a:r>
              <a:rPr lang="en-US" altLang="ko-KR" dirty="0">
                <a:latin typeface="Malgun Gothic"/>
                <a:ea typeface="Malgun Gothic"/>
              </a:rPr>
              <a:t> &gt; C++ 외 Python, C, </a:t>
            </a:r>
            <a:r>
              <a:rPr lang="en-US" altLang="ko-KR" dirty="0" err="1">
                <a:latin typeface="Malgun Gothic"/>
                <a:ea typeface="Malgun Gothic"/>
              </a:rPr>
              <a:t>파스칼</a:t>
            </a:r>
            <a:r>
              <a:rPr lang="en-US" altLang="ko-KR" dirty="0">
                <a:latin typeface="Malgun Gothic"/>
                <a:ea typeface="Malgun Gothic"/>
              </a:rPr>
              <a:t> 등...</a:t>
            </a:r>
          </a:p>
          <a:p>
            <a:pPr lvl="2"/>
            <a:r>
              <a:rPr lang="en-US" altLang="ko-KR" dirty="0" err="1">
                <a:latin typeface="Malgun Gothic"/>
                <a:ea typeface="Malgun Gothic"/>
              </a:rPr>
              <a:t>완전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분리로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로직의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재사용성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증가</a:t>
            </a:r>
            <a:endParaRPr lang="en-US" altLang="ko-KR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Malgun Gothic"/>
              </a:rPr>
              <a:t>C++ </a:t>
            </a:r>
            <a:r>
              <a:rPr lang="en-US" altLang="ko-KR" dirty="0" err="1">
                <a:latin typeface="Malgun Gothic"/>
                <a:ea typeface="Malgun Gothic"/>
              </a:rPr>
              <a:t>구현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보다는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성능은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다소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낮다</a:t>
            </a:r>
            <a:r>
              <a:rPr lang="en-US" altLang="ko-KR" dirty="0">
                <a:latin typeface="Malgun Gothic"/>
                <a:ea typeface="Malgun Gothic"/>
              </a:rPr>
              <a:t>. </a:t>
            </a: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9867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algun Gothic"/>
                <a:ea typeface="Malgun Gothic"/>
              </a:rPr>
              <a:t>자주 쓰는 </a:t>
            </a:r>
            <a:br>
              <a:rPr lang="ko-KR" altLang="en-US" sz="3200" dirty="0">
                <a:latin typeface="Malgun Gothic"/>
                <a:ea typeface="Malgun Gothic"/>
              </a:rPr>
            </a:br>
            <a:r>
              <a:rPr lang="ko-KR" altLang="en-US" sz="3200" dirty="0" err="1">
                <a:latin typeface="Malgun Gothic"/>
                <a:ea typeface="Malgun Gothic"/>
              </a:rPr>
              <a:t>Item</a:t>
            </a:r>
            <a:r>
              <a:rPr lang="ko-KR" altLang="en-US" sz="3200" dirty="0">
                <a:latin typeface="Malgun Gothic"/>
                <a:ea typeface="Malgun Gothic"/>
              </a:rPr>
              <a:t> 타입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Loader</a:t>
            </a:r>
            <a:r>
              <a:rPr lang="ko-KR" altLang="en-US" dirty="0">
                <a:latin typeface="Malgun Gothic"/>
                <a:ea typeface="Malgun Gothic"/>
              </a:rPr>
              <a:t> 와 </a:t>
            </a:r>
            <a:r>
              <a:rPr lang="ko-KR" altLang="en-US" dirty="0" err="1">
                <a:latin typeface="Malgun Gothic"/>
                <a:ea typeface="Malgun Gothic"/>
              </a:rPr>
              <a:t>Component</a:t>
            </a:r>
            <a:r>
              <a:rPr lang="ko-KR" altLang="en-US" dirty="0">
                <a:latin typeface="Malgun Gothic"/>
                <a:ea typeface="Malgun Gothic"/>
              </a:rPr>
              <a:t> 타입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pPr lvl="2" indent="-342900"/>
            <a:r>
              <a:rPr lang="ko-KR" altLang="en-US" dirty="0" err="1">
                <a:latin typeface="Malgun Gothic"/>
                <a:ea typeface="Malgun Gothic"/>
              </a:rPr>
              <a:t>Loader에</a:t>
            </a:r>
            <a:r>
              <a:rPr lang="ko-KR" altLang="en-US" dirty="0">
                <a:latin typeface="Malgun Gothic"/>
                <a:ea typeface="Malgun Gothic"/>
              </a:rPr>
              <a:t> 의해서 </a:t>
            </a:r>
            <a:r>
              <a:rPr lang="ko-KR" altLang="en-US" dirty="0" err="1">
                <a:latin typeface="Malgun Gothic"/>
                <a:ea typeface="Malgun Gothic"/>
              </a:rPr>
              <a:t>Componet의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Rectangle이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로드됨</a:t>
            </a: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FFD7C5-CB7B-D55E-CF7E-668747C6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259191"/>
            <a:ext cx="3333750" cy="40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FB86-C4CE-F364-7EC8-72B2E905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ko-KR" altLang="en-US" sz="5900" spc="-100">
                <a:solidFill>
                  <a:schemeClr val="accent1"/>
                </a:solidFill>
              </a:rPr>
              <a:t>감사합니다</a:t>
            </a:r>
            <a:r>
              <a:rPr lang="en-US" altLang="ko-KR" sz="5900" spc="-100">
                <a:solidFill>
                  <a:schemeClr val="accent1"/>
                </a:solidFill>
              </a:rPr>
              <a:t>.</a:t>
            </a:r>
            <a:endParaRPr lang="en-US" sz="5900" spc="-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Qt 설치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우선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사이트에 계정을 만들어야 한다.</a:t>
            </a:r>
            <a:endParaRPr lang="en-US" altLang="ko-KR" dirty="0"/>
          </a:p>
          <a:p>
            <a:r>
              <a:rPr lang="ko-KR" altLang="en-US" dirty="0">
                <a:latin typeface="Malgun Gothic"/>
                <a:ea typeface="Malgun Gothic"/>
              </a:rPr>
              <a:t>다음 링크로 이동하여 설치 프로그램을 다운 받는다.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dirty="0">
                <a:ea typeface="+mn-lt"/>
                <a:cs typeface="+mn-lt"/>
                <a:hlinkClick r:id="rId2"/>
              </a:rPr>
              <a:t>Download Qt | Develop Desktop &amp; Embedded Systems | Qt</a:t>
            </a:r>
            <a:endParaRPr lang="ko-KR" altLang="en-US" dirty="0">
              <a:ea typeface="+mn-lt"/>
              <a:cs typeface="+mn-lt"/>
            </a:endParaRPr>
          </a:p>
          <a:p>
            <a:pPr lvl="1" indent="-342900"/>
            <a:r>
              <a:rPr lang="ko-KR" altLang="en-US" dirty="0" err="1">
                <a:ea typeface="+mn-lt"/>
                <a:cs typeface="+mn-lt"/>
              </a:rPr>
              <a:t>OpenSource</a:t>
            </a:r>
            <a:r>
              <a:rPr lang="ko-KR" altLang="en-US" dirty="0">
                <a:ea typeface="+mn-lt"/>
                <a:cs typeface="+mn-lt"/>
              </a:rPr>
              <a:t> // </a:t>
            </a:r>
            <a:r>
              <a:rPr lang="ko-KR" altLang="en-US" dirty="0" err="1">
                <a:ea typeface="+mn-lt"/>
                <a:cs typeface="+mn-lt"/>
              </a:rPr>
              <a:t>Online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Installer</a:t>
            </a:r>
            <a:endParaRPr lang="ko-KR" altLang="en-US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en-US" altLang="ko-KR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2CF9C1F-0467-249C-4ACC-A25A23E5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49" y="2423786"/>
            <a:ext cx="2686102" cy="164365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3EB57C1-0E88-E338-22CA-5289B060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56" y="2423992"/>
            <a:ext cx="2656115" cy="163811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3017BA-0D9E-059D-CB35-4F3EE3BEC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699" y="4241906"/>
            <a:ext cx="2688772" cy="16598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A53ABD6-C338-3FB1-CDA9-38701D7DE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556" y="4241906"/>
            <a:ext cx="2645229" cy="16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dirty="0" err="1">
                <a:latin typeface="Malgun Gothic"/>
                <a:ea typeface="Malgun Gothic"/>
              </a:rPr>
              <a:t>Qt</a:t>
            </a:r>
            <a:r>
              <a:rPr lang="ko-KR" dirty="0">
                <a:latin typeface="Malgun Gothic"/>
                <a:ea typeface="Malgun Gothic"/>
              </a:rPr>
              <a:t> 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설치 프로그램 </a:t>
            </a:r>
            <a:endParaRPr 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altLang="en-US" dirty="0">
                <a:latin typeface="Malgun Gothic"/>
                <a:ea typeface="Malgun Gothic"/>
              </a:rPr>
              <a:t>환영합니다 : 계정입력</a:t>
            </a: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altLang="en-US" dirty="0">
                <a:latin typeface="Malgun Gothic"/>
                <a:ea typeface="Malgun Gothic"/>
              </a:rPr>
              <a:t>(오픈 소스 의무 사항)</a:t>
            </a: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altLang="en-US" dirty="0">
                <a:latin typeface="Malgun Gothic"/>
                <a:ea typeface="Malgun Gothic"/>
              </a:rPr>
              <a:t>설정 -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altLang="en-US" dirty="0" err="1">
                <a:latin typeface="Malgun Gothic"/>
                <a:ea typeface="Malgun Gothic"/>
              </a:rPr>
              <a:t>Ctribute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to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Development</a:t>
            </a:r>
            <a:r>
              <a:rPr lang="ko-KR" altLang="en-US" dirty="0">
                <a:latin typeface="Malgun Gothic"/>
                <a:ea typeface="Malgun Gothic"/>
              </a:rPr>
              <a:t> :사용데이터 추적 허용 선택</a:t>
            </a: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altLang="en-US" dirty="0">
                <a:latin typeface="Malgun Gothic"/>
                <a:ea typeface="Malgun Gothic"/>
              </a:rPr>
              <a:t>설치 폴더</a:t>
            </a:r>
          </a:p>
          <a:p>
            <a:pPr lvl="2">
              <a:spcAft>
                <a:spcPts val="0"/>
              </a:spcAft>
            </a:pPr>
            <a:r>
              <a:rPr lang="ko-KR" altLang="en-US" sz="1800" dirty="0" err="1">
                <a:latin typeface="Malgun Gothic"/>
                <a:ea typeface="Malgun Gothic"/>
              </a:rPr>
              <a:t>Qt를</a:t>
            </a:r>
            <a:r>
              <a:rPr lang="ko-KR" altLang="en-US" sz="1800" dirty="0">
                <a:latin typeface="Malgun Gothic"/>
                <a:ea typeface="Malgun Gothic"/>
              </a:rPr>
              <a:t> 설치할 폴더를 선택한다.</a:t>
            </a:r>
          </a:p>
          <a:p>
            <a:pPr lvl="2">
              <a:spcAft>
                <a:spcPts val="0"/>
              </a:spcAft>
            </a:pPr>
            <a:r>
              <a:rPr lang="ko-KR" altLang="en-US" sz="1800" dirty="0" err="1">
                <a:latin typeface="Malgun Gothic"/>
                <a:ea typeface="Malgun Gothic"/>
              </a:rPr>
              <a:t>Custom</a:t>
            </a:r>
            <a:r>
              <a:rPr lang="ko-KR" altLang="en-US" sz="1800" dirty="0">
                <a:latin typeface="Malgun Gothic"/>
                <a:ea typeface="Malgun Gothic"/>
              </a:rPr>
              <a:t> </a:t>
            </a:r>
            <a:r>
              <a:rPr lang="ko-KR" altLang="en-US" sz="1800" dirty="0" err="1">
                <a:latin typeface="Malgun Gothic"/>
                <a:ea typeface="Malgun Gothic"/>
              </a:rPr>
              <a:t>installation</a:t>
            </a:r>
            <a:r>
              <a:rPr lang="ko-KR" altLang="en-US" sz="1800" dirty="0">
                <a:latin typeface="Malgun Gothic"/>
                <a:ea typeface="Malgun Gothic"/>
              </a:rPr>
              <a:t> 을 선택한다. (구성요소 직접 선택)</a:t>
            </a:r>
            <a:br>
              <a:rPr lang="ko-KR" altLang="en-US" sz="1800" dirty="0">
                <a:latin typeface="Malgun Gothic"/>
                <a:ea typeface="Malgun Gothic"/>
              </a:rPr>
            </a:br>
            <a:endParaRPr lang="ko-KR" altLang="en-US" sz="18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1800" dirty="0">
              <a:latin typeface="Malgun Gothic"/>
              <a:ea typeface="Malgun Gothic"/>
            </a:endParaRPr>
          </a:p>
          <a:p>
            <a:pPr marL="342900" lvl="1" indent="0">
              <a:spcAft>
                <a:spcPts val="0"/>
              </a:spcAft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sz="2000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81FF73-351B-43B3-4399-5BEB3834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3" y="3292128"/>
            <a:ext cx="3690257" cy="24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FF9-895B-2565-9E2B-72333DF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dirty="0" err="1">
                <a:latin typeface="Malgun Gothic"/>
                <a:ea typeface="Malgun Gothic"/>
              </a:rPr>
              <a:t>Qt</a:t>
            </a:r>
            <a:r>
              <a:rPr lang="ko-KR" dirty="0">
                <a:latin typeface="Malgun Gothic"/>
                <a:ea typeface="Malgun Gothic"/>
              </a:rPr>
              <a:t> 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331B-9166-3C39-BE86-732130E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설치 프로그램</a:t>
            </a:r>
            <a:endParaRPr lang="en-US" dirty="0">
              <a:latin typeface="Malgun Gothic"/>
              <a:ea typeface="Malgun Gothic"/>
            </a:endParaRPr>
          </a:p>
          <a:p>
            <a:pPr lvl="1" indent="-342900">
              <a:buFont typeface="Wingdings" pitchFamily="18" charset="2"/>
              <a:buChar char="Ø"/>
            </a:pPr>
            <a:r>
              <a:rPr lang="ko-KR" altLang="en-US" dirty="0">
                <a:latin typeface="Malgun Gothic"/>
                <a:ea typeface="Malgun Gothic"/>
              </a:rPr>
              <a:t>구성요소 선택</a:t>
            </a:r>
          </a:p>
          <a:p>
            <a:pPr marL="1303020" lvl="2" indent="-342900">
              <a:buAutoNum type="arabicPeriod"/>
            </a:pPr>
            <a:r>
              <a:rPr lang="ko-KR" altLang="en-US" dirty="0">
                <a:latin typeface="Malgun Gothic"/>
                <a:ea typeface="Malgun Gothic"/>
              </a:rPr>
              <a:t>범주 선택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LTS, </a:t>
            </a:r>
            <a:r>
              <a:rPr lang="ko-KR" altLang="en-US" dirty="0" err="1">
                <a:latin typeface="Malgun Gothic"/>
                <a:ea typeface="Malgun Gothic"/>
              </a:rPr>
              <a:t>Latest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supported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release</a:t>
            </a:r>
            <a:r>
              <a:rPr lang="ko-KR" altLang="en-US" dirty="0">
                <a:latin typeface="Malgun Gothic"/>
                <a:ea typeface="Malgun Gothic"/>
              </a:rPr>
              <a:t> 만 체크, 필터 버튼 클릭 </a:t>
            </a:r>
          </a:p>
          <a:p>
            <a:pPr marL="1303020" lvl="2" indent="-342900">
              <a:buAutoNum type="arabicPeriod"/>
            </a:pPr>
            <a:r>
              <a:rPr lang="ko-KR" altLang="en-US" dirty="0">
                <a:latin typeface="Malgun Gothic"/>
                <a:ea typeface="Malgun Gothic"/>
              </a:rPr>
              <a:t>필요 항목 선택한다.(나중에 추가 가능)</a:t>
            </a:r>
          </a:p>
          <a:p>
            <a:pPr lvl="3"/>
            <a:r>
              <a:rPr lang="ko-KR" altLang="en-US" dirty="0">
                <a:latin typeface="Malgun Gothic"/>
                <a:ea typeface="Malgun Gothic"/>
              </a:rPr>
              <a:t>필요 </a:t>
            </a:r>
            <a:r>
              <a:rPr lang="ko-KR" altLang="en-US" dirty="0" err="1">
                <a:latin typeface="Malgun Gothic"/>
                <a:ea typeface="Malgun Gothic"/>
              </a:rPr>
              <a:t>Qt</a:t>
            </a:r>
            <a:r>
              <a:rPr lang="ko-KR" altLang="en-US" dirty="0">
                <a:latin typeface="Malgun Gothic"/>
                <a:ea typeface="Malgun Gothic"/>
              </a:rPr>
              <a:t> 버전</a:t>
            </a:r>
          </a:p>
          <a:p>
            <a:pPr lvl="3"/>
            <a:r>
              <a:rPr lang="ko-KR" altLang="en-US" dirty="0" err="1">
                <a:latin typeface="Malgun Gothic"/>
                <a:ea typeface="Malgun Gothic"/>
              </a:rPr>
              <a:t>Tools</a:t>
            </a:r>
            <a:r>
              <a:rPr lang="ko-KR" altLang="en-US" dirty="0">
                <a:latin typeface="Malgun Gothic"/>
                <a:ea typeface="Malgun Gothic"/>
              </a:rPr>
              <a:t> :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운영체제에 맞는 </a:t>
            </a:r>
            <a:r>
              <a:rPr lang="ko-KR" altLang="en-US" dirty="0" err="1">
                <a:latin typeface="Malgun Gothic"/>
                <a:ea typeface="Malgun Gothic"/>
              </a:rPr>
              <a:t>Builder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필요 프로그램 및 툴</a:t>
            </a:r>
          </a:p>
          <a:p>
            <a:pPr lvl="4"/>
            <a:r>
              <a:rPr lang="ko-KR" altLang="en-US">
                <a:latin typeface="Malgun Gothic"/>
                <a:ea typeface="Malgun Gothic"/>
              </a:rPr>
              <a:t>Windows &gt; MinGW</a:t>
            </a:r>
          </a:p>
          <a:p>
            <a:pPr lvl="4"/>
            <a:endParaRPr lang="ko-KR" altLang="en-US" dirty="0">
              <a:latin typeface="Malgun Gothic"/>
              <a:ea typeface="Malgun Gothic"/>
            </a:endParaRPr>
          </a:p>
          <a:p>
            <a:pPr marL="1303020" lvl="2" indent="-342900">
              <a:buAutoNum type="arabicPeriod"/>
            </a:pPr>
            <a:r>
              <a:rPr lang="ko-KR" dirty="0">
                <a:ea typeface="HY중고딕"/>
              </a:rPr>
              <a:t>다음을 </a:t>
            </a:r>
            <a:r>
              <a:rPr lang="ko-KR" altLang="en-US" dirty="0">
                <a:ea typeface="HY중고딕"/>
              </a:rPr>
              <a:t>클릭한다.</a:t>
            </a:r>
            <a:endParaRPr lang="ko-KR" dirty="0">
              <a:ea typeface="HY중고딕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 indent="-342900"/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buFont typeface="Wingdings" pitchFamily="18" charset="2"/>
              <a:buChar char="Ø"/>
            </a:pPr>
            <a:r>
              <a:rPr lang="ko-KR" dirty="0">
                <a:latin typeface="Malgun Gothic"/>
                <a:ea typeface="Malgun Gothic"/>
              </a:rPr>
              <a:t>라이선스 계약</a:t>
            </a:r>
            <a:endParaRPr lang="ko-KR" altLang="en-US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dirty="0">
                <a:latin typeface="Malgun Gothic"/>
                <a:ea typeface="Malgun Gothic"/>
              </a:rPr>
              <a:t>메뉴 바로가기 시작</a:t>
            </a: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dirty="0">
                <a:latin typeface="Malgun Gothic"/>
                <a:ea typeface="Malgun Gothic"/>
              </a:rPr>
              <a:t>설치 준비 완료</a:t>
            </a: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dirty="0">
                <a:latin typeface="Malgun Gothic"/>
                <a:ea typeface="Malgun Gothic"/>
              </a:rPr>
              <a:t>설치 중</a:t>
            </a:r>
            <a:r>
              <a:rPr lang="ko-KR" altLang="en-US" dirty="0">
                <a:latin typeface="Malgun Gothic"/>
                <a:ea typeface="Malgun Gothic"/>
              </a:rPr>
              <a:t> (온라인 사정에 따라서 오래 걸린다.)</a:t>
            </a:r>
            <a:endParaRPr lang="ko-KR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Font typeface="Wingdings" pitchFamily="18" charset="2"/>
              <a:buChar char="Ø"/>
            </a:pPr>
            <a:r>
              <a:rPr lang="ko-KR" dirty="0">
                <a:latin typeface="Malgun Gothic"/>
                <a:ea typeface="Malgun Gothic"/>
              </a:rPr>
              <a:t>완료 됨</a:t>
            </a:r>
            <a:endParaRPr lang="ko-KR" altLang="en-US" sz="2000" dirty="0">
              <a:latin typeface="Malgun Gothic"/>
              <a:ea typeface="Malgun Gothic"/>
            </a:endParaRPr>
          </a:p>
          <a:p>
            <a:pPr marL="342900" lvl="1" indent="0">
              <a:spcAft>
                <a:spcPts val="0"/>
              </a:spcAft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>
              <a:spcAft>
                <a:spcPts val="0"/>
              </a:spcAft>
              <a:buAutoNum type="arabicPeriod"/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 indent="-342900"/>
            <a:endParaRPr lang="ko-KR" altLang="en-US" sz="2000" dirty="0">
              <a:latin typeface="Malgun Gothic"/>
              <a:ea typeface="Malgun Gothic"/>
            </a:endParaRPr>
          </a:p>
          <a:p>
            <a:endParaRPr lang="ko-KR" altLang="en-US" sz="2000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0F8D0B-E670-3A99-6B84-8F1B8B76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06" y="2266944"/>
            <a:ext cx="3086100" cy="20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9EE1-2FAF-D487-FFF0-46A2D10A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Qt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Quick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 </a:t>
            </a:r>
            <a:br>
              <a:rPr lang="en-US" altLang="ko-KR" dirty="0"/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프로젝트</a:t>
            </a:r>
            <a:b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시작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D996-721C-5BA0-C38E-383225A9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프로젝트 생성</a:t>
            </a:r>
            <a:endParaRPr lang="en-US" altLang="ko-KR" dirty="0"/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dirty="0">
                <a:latin typeface="Malgun Gothic"/>
                <a:ea typeface="Malgun Gothic"/>
              </a:rPr>
              <a:t>프로젝트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기본</a:t>
            </a:r>
            <a:r>
              <a:rPr lang="ko-KR" dirty="0">
                <a:latin typeface="Malgun Gothic"/>
                <a:ea typeface="Malgun Gothic"/>
                <a:cs typeface="+mn-lt"/>
              </a:rPr>
              <a:t> 파일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  <a:cs typeface="+mn-lt"/>
              </a:rPr>
              <a:t>QML 파일 추가</a:t>
            </a:r>
            <a:endParaRPr lang="ko-KR" dirty="0">
              <a:ea typeface="HY중고딕"/>
            </a:endParaRP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7870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Frame</vt:lpstr>
      <vt:lpstr>Qt Quick  시작하기</vt:lpstr>
      <vt:lpstr> 목차 </vt:lpstr>
      <vt:lpstr>Qt 시작</vt:lpstr>
      <vt:lpstr>Qt?</vt:lpstr>
      <vt:lpstr>Qt?</vt:lpstr>
      <vt:lpstr>Qt 설치</vt:lpstr>
      <vt:lpstr>Qt 설치</vt:lpstr>
      <vt:lpstr>Qt 설치</vt:lpstr>
      <vt:lpstr>Qt Quick  프로젝트 시작</vt:lpstr>
      <vt:lpstr> 프로젝트 생성</vt:lpstr>
      <vt:lpstr>프로젝트 생성</vt:lpstr>
      <vt:lpstr>프로젝트 생성</vt:lpstr>
      <vt:lpstr>프로젝트 생성</vt:lpstr>
      <vt:lpstr>프로젝트 생성</vt:lpstr>
      <vt:lpstr>프로젝트 생성</vt:lpstr>
      <vt:lpstr>프로젝트 생성</vt:lpstr>
      <vt:lpstr>프로젝트 생성</vt:lpstr>
      <vt:lpstr>프로젝트 생성</vt:lpstr>
      <vt:lpstr>프로젝트  기본 파일</vt:lpstr>
      <vt:lpstr>QML 파일 생성</vt:lpstr>
      <vt:lpstr>QML 파일 생성</vt:lpstr>
      <vt:lpstr>QML 파일 생성</vt:lpstr>
      <vt:lpstr>QML 파일 생성</vt:lpstr>
      <vt:lpstr>QML 파일 생성</vt:lpstr>
      <vt:lpstr>QML  작성 기초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QML  코드 구성</vt:lpstr>
      <vt:lpstr>자주 쓰는  Item 타입</vt:lpstr>
      <vt:lpstr>자주 쓰는  Item 타입</vt:lpstr>
      <vt:lpstr>자주 쓰는  Item 타입</vt:lpstr>
      <vt:lpstr>자주 쓰는  Item 타입</vt:lpstr>
      <vt:lpstr>자주 쓰는  Item 타입</vt:lpstr>
      <vt:lpstr>자주 쓰는  Item 타입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2311</cp:revision>
  <dcterms:created xsi:type="dcterms:W3CDTF">2022-10-26T09:38:09Z</dcterms:created>
  <dcterms:modified xsi:type="dcterms:W3CDTF">2022-11-01T05:05:52Z</dcterms:modified>
</cp:coreProperties>
</file>