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71" r:id="rId5"/>
    <p:sldId id="265" r:id="rId6"/>
    <p:sldId id="309" r:id="rId7"/>
    <p:sldId id="308" r:id="rId8"/>
    <p:sldId id="264" r:id="rId9"/>
    <p:sldId id="267" r:id="rId10"/>
    <p:sldId id="269" r:id="rId11"/>
    <p:sldId id="272" r:id="rId12"/>
    <p:sldId id="278" r:id="rId13"/>
    <p:sldId id="283" r:id="rId14"/>
    <p:sldId id="285" r:id="rId15"/>
    <p:sldId id="286" r:id="rId16"/>
    <p:sldId id="290" r:id="rId17"/>
    <p:sldId id="307" r:id="rId18"/>
    <p:sldId id="306" r:id="rId19"/>
    <p:sldId id="305" r:id="rId20"/>
    <p:sldId id="288" r:id="rId21"/>
    <p:sldId id="289" r:id="rId22"/>
    <p:sldId id="291" r:id="rId23"/>
    <p:sldId id="292" r:id="rId24"/>
    <p:sldId id="295" r:id="rId25"/>
    <p:sldId id="297" r:id="rId26"/>
    <p:sldId id="298" r:id="rId27"/>
    <p:sldId id="299" r:id="rId28"/>
    <p:sldId id="296" r:id="rId29"/>
    <p:sldId id="300" r:id="rId30"/>
    <p:sldId id="294" r:id="rId31"/>
    <p:sldId id="302" r:id="rId32"/>
    <p:sldId id="301" r:id="rId33"/>
    <p:sldId id="304" r:id="rId34"/>
    <p:sldId id="2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D97D-77BA-5790-2B23-4D1C833E46E6}" v="60" dt="2022-11-01T02:00:51.073"/>
    <p1510:client id="{1AA69931-0C3B-3C0F-608D-BD1423FC170B}" v="918" dt="2022-11-04T00:49:34.169"/>
    <p1510:client id="{36EDB903-D38B-3EBD-BA45-1BDDE5A87E5B}" v="153" dt="2022-11-01T01:30:07.811"/>
    <p1510:client id="{6C4D0F9C-CD30-58D7-7DE9-C4A39E82D22A}" v="930" dt="2022-11-10T01:36:15.179"/>
    <p1510:client id="{A0E5404D-40FD-D6DE-DD8A-897047A2DA9A}" v="4548" dt="2022-11-09T09:14:37.702"/>
    <p1510:client id="{A12FBF24-4D7F-FF60-0E4C-7B897406DFD5}" v="1954" dt="2022-11-08T08:28:09.007"/>
    <p1510:client id="{B4EDA8FA-51BD-45A5-A4D9-96B195D538E1}" v="31" dt="2022-10-26T09:42:42.706"/>
    <p1510:client id="{C596011F-8EF3-85AB-0664-2CB93BAD3129}" v="27" dt="2022-11-01T01:19:33.121"/>
    <p1510:client id="{D62477F7-F782-096E-652C-9BB5B40186C7}" v="5" dt="2022-10-27T06:17:26.290"/>
    <p1510:client id="{E364425A-71CE-4121-4242-CC9469164F8E}" v="1055" dt="2022-11-08T07:33:10.909"/>
    <p1510:client id="{F0FA8D12-DEDF-E017-9643-3311E8B3FF07}" v="56" dt="2022-11-10T04:30:06.454"/>
    <p1510:client id="{F2F69107-15B5-6111-8B89-85073F8D7F10}" v="64" dt="2022-10-27T08:00:07.914"/>
    <p1510:client id="{FD1E5D5F-D5F8-D16B-4608-7F0467D2FCA8}" v="376" dt="2022-10-27T06:01:5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HY중고딕"/>
              </a:rPr>
              <a:t>SampleView</a:t>
            </a:r>
            <a:r>
              <a:rPr lang="ko-KR" altLang="en-US">
                <a:ea typeface="HY중고딕"/>
              </a:rPr>
              <a:t> 구현 작업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ea typeface="HY중고딕"/>
              </a:rPr>
              <a:t>4팀 </a:t>
            </a:r>
            <a:r>
              <a:rPr lang="ko-KR" altLang="en-US" err="1">
                <a:ea typeface="HY중고딕"/>
              </a:rPr>
              <a:t>최영헌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32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Malgun Gothic"/>
                <a:ea typeface="+mn-lt"/>
              </a:rPr>
              <a:t>SampleMainView - </a:t>
            </a:r>
            <a:r>
              <a:rPr lang="ko-KR">
                <a:latin typeface="Malgun Gothic"/>
                <a:ea typeface="Malgun Gothic"/>
              </a:rPr>
              <a:t>모듈 배치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비율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endParaRPr lang="en-US" dirty="0">
              <a:latin typeface="Malgun Gothic"/>
              <a:ea typeface="Malgun Gothic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D42EF4-7F0F-40AE-63D0-AF5EC4D70CD0}"/>
              </a:ext>
            </a:extLst>
          </p:cNvPr>
          <p:cNvGrpSpPr/>
          <p:nvPr/>
        </p:nvGrpSpPr>
        <p:grpSpPr>
          <a:xfrm>
            <a:off x="4211286" y="1661626"/>
            <a:ext cx="6254286" cy="3332871"/>
            <a:chOff x="4878916" y="2469264"/>
            <a:chExt cx="5495551" cy="29323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B547A-74B0-3F28-F884-469A5A171F05}"/>
                </a:ext>
              </a:extLst>
            </p:cNvPr>
            <p:cNvSpPr/>
            <p:nvPr/>
          </p:nvSpPr>
          <p:spPr>
            <a:xfrm>
              <a:off x="4882272" y="2469264"/>
              <a:ext cx="5492195" cy="37096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3B2551-49E6-E243-98B5-07379301E053}"/>
                </a:ext>
              </a:extLst>
            </p:cNvPr>
            <p:cNvSpPr/>
            <p:nvPr/>
          </p:nvSpPr>
          <p:spPr>
            <a:xfrm>
              <a:off x="4878916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053225-81C6-D3FE-6B74-BD085B197000}"/>
                </a:ext>
              </a:extLst>
            </p:cNvPr>
            <p:cNvSpPr/>
            <p:nvPr/>
          </p:nvSpPr>
          <p:spPr>
            <a:xfrm>
              <a:off x="6254036" y="2839427"/>
              <a:ext cx="2744788" cy="256209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07E5D-2BF1-A016-3081-2DE3D6608E1A}"/>
                </a:ext>
              </a:extLst>
            </p:cNvPr>
            <p:cNvSpPr/>
            <p:nvPr/>
          </p:nvSpPr>
          <p:spPr>
            <a:xfrm>
              <a:off x="4882905" y="5029199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F84EC-3A7F-800D-D5DE-A9C86CDA40BD}"/>
                </a:ext>
              </a:extLst>
            </p:cNvPr>
            <p:cNvSpPr/>
            <p:nvPr/>
          </p:nvSpPr>
          <p:spPr>
            <a:xfrm>
              <a:off x="8994774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C2D1A7-5CE5-E99C-AF44-BA7B84CC84D4}"/>
                </a:ext>
              </a:extLst>
            </p:cNvPr>
            <p:cNvSpPr/>
            <p:nvPr/>
          </p:nvSpPr>
          <p:spPr>
            <a:xfrm>
              <a:off x="8991414" y="5029200"/>
              <a:ext cx="1380144" cy="37236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8A9760-F00B-FE22-79B7-3FCFF01DA234}"/>
              </a:ext>
            </a:extLst>
          </p:cNvPr>
          <p:cNvSpPr txBox="1"/>
          <p:nvPr/>
        </p:nvSpPr>
        <p:spPr>
          <a:xfrm>
            <a:off x="6823709" y="3027045"/>
            <a:ext cx="1026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rgbClr val="FAB900"/>
                </a:solidFill>
                <a:ea typeface="HY중고딕"/>
              </a:rPr>
              <a:t>전 </a:t>
            </a:r>
            <a:r>
              <a:rPr lang="en-US" altLang="ko-KR" err="1">
                <a:solidFill>
                  <a:srgbClr val="FAB900"/>
                </a:solidFill>
                <a:ea typeface="HY중고딕"/>
              </a:rPr>
              <a:t>방향</a:t>
            </a:r>
            <a:r>
              <a:rPr lang="en-US" altLang="ko-KR">
                <a:solidFill>
                  <a:srgbClr val="FAB900"/>
                </a:solidFill>
                <a:ea typeface="HY중고딕"/>
              </a:rPr>
              <a:t> </a:t>
            </a:r>
            <a:br>
              <a:rPr lang="en-US" altLang="ko-KR">
                <a:solidFill>
                  <a:srgbClr val="FAB900"/>
                </a:solidFill>
                <a:ea typeface="HY중고딕"/>
              </a:rPr>
            </a:br>
            <a:r>
              <a:rPr lang="en-US">
                <a:solidFill>
                  <a:srgbClr val="FAB900"/>
                </a:solidFill>
              </a:rPr>
              <a:t>Anchors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BC34-1E5D-4712-C769-A218482A1497}"/>
              </a:ext>
            </a:extLst>
          </p:cNvPr>
          <p:cNvSpPr txBox="1"/>
          <p:nvPr/>
        </p:nvSpPr>
        <p:spPr>
          <a:xfrm>
            <a:off x="3676649" y="17907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44027-963B-ACEF-B4C6-BD7CEDCCE46F}"/>
              </a:ext>
            </a:extLst>
          </p:cNvPr>
          <p:cNvSpPr txBox="1"/>
          <p:nvPr/>
        </p:nvSpPr>
        <p:spPr>
          <a:xfrm>
            <a:off x="3686174" y="17526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EF6EF-B9C9-334A-6098-DC8065276D29}"/>
              </a:ext>
            </a:extLst>
          </p:cNvPr>
          <p:cNvSpPr txBox="1"/>
          <p:nvPr/>
        </p:nvSpPr>
        <p:spPr>
          <a:xfrm>
            <a:off x="4597882" y="4988560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E30C-AE87-3F4B-FD8D-3A1EB7E50D5C}"/>
              </a:ext>
            </a:extLst>
          </p:cNvPr>
          <p:cNvSpPr txBox="1"/>
          <p:nvPr/>
        </p:nvSpPr>
        <p:spPr>
          <a:xfrm>
            <a:off x="10460830" y="1683756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0.75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A19BB-9B07-FC6A-629A-03A3D586C5F2}"/>
              </a:ext>
            </a:extLst>
          </p:cNvPr>
          <p:cNvSpPr txBox="1"/>
          <p:nvPr/>
        </p:nvSpPr>
        <p:spPr>
          <a:xfrm>
            <a:off x="10460830" y="4622008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0.75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BC9BD-8CC7-3CB7-AEB0-FBCC5248A255}"/>
              </a:ext>
            </a:extLst>
          </p:cNvPr>
          <p:cNvSpPr txBox="1"/>
          <p:nvPr/>
        </p:nvSpPr>
        <p:spPr>
          <a:xfrm>
            <a:off x="4530089" y="3088004"/>
            <a:ext cx="8820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ea typeface="HY중고딕"/>
              </a:rPr>
              <a:t>위/아래</a:t>
            </a:r>
            <a:r>
              <a:rPr lang="en-US" sz="1400">
                <a:solidFill>
                  <a:srgbClr val="FAB900"/>
                </a:solidFill>
              </a:rPr>
              <a:t> </a:t>
            </a:r>
            <a:br>
              <a:rPr lang="en-US" sz="1400">
                <a:solidFill>
                  <a:srgbClr val="FAB900"/>
                </a:solidFill>
              </a:rPr>
            </a:br>
            <a:r>
              <a:rPr lang="en-US" sz="1400">
                <a:solidFill>
                  <a:srgbClr val="FAB900"/>
                </a:solidFill>
              </a:rPr>
              <a:t>Anchors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E8264-DCD2-A831-0FDB-15782CFDE081}"/>
              </a:ext>
            </a:extLst>
          </p:cNvPr>
          <p:cNvSpPr txBox="1"/>
          <p:nvPr/>
        </p:nvSpPr>
        <p:spPr>
          <a:xfrm>
            <a:off x="6960082" y="4999347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8D0DD-943C-C94F-C0A1-403C62D80902}"/>
              </a:ext>
            </a:extLst>
          </p:cNvPr>
          <p:cNvSpPr txBox="1"/>
          <p:nvPr/>
        </p:nvSpPr>
        <p:spPr>
          <a:xfrm>
            <a:off x="9345929" y="3118484"/>
            <a:ext cx="8820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ea typeface="HY중고딕"/>
              </a:rPr>
              <a:t>위/아래</a:t>
            </a:r>
            <a:r>
              <a:rPr lang="en-US" sz="1400">
                <a:solidFill>
                  <a:srgbClr val="FAB900"/>
                </a:solidFill>
              </a:rPr>
              <a:t> </a:t>
            </a:r>
            <a:br>
              <a:rPr lang="en-US" sz="1400">
                <a:solidFill>
                  <a:srgbClr val="FAB900"/>
                </a:solidFill>
              </a:rPr>
            </a:br>
            <a:r>
              <a:rPr lang="en-US" sz="1400">
                <a:solidFill>
                  <a:srgbClr val="FAB900"/>
                </a:solidFill>
              </a:rPr>
              <a:t>Anchors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1B5AB-407F-4D7A-593C-4E895B3D7081}"/>
              </a:ext>
            </a:extLst>
          </p:cNvPr>
          <p:cNvSpPr txBox="1"/>
          <p:nvPr/>
        </p:nvSpPr>
        <p:spPr>
          <a:xfrm>
            <a:off x="9413722" y="4988560"/>
            <a:ext cx="7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C1CE2-676F-B650-A566-14B8C2139059}"/>
              </a:ext>
            </a:extLst>
          </p:cNvPr>
          <p:cNvSpPr txBox="1"/>
          <p:nvPr/>
        </p:nvSpPr>
        <p:spPr>
          <a:xfrm>
            <a:off x="10460830" y="3148379"/>
            <a:ext cx="656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8.5</a:t>
            </a:r>
          </a:p>
        </p:txBody>
      </p:sp>
    </p:spTree>
    <p:extLst>
      <p:ext uri="{BB962C8B-B14F-4D97-AF65-F5344CB8AC3E}">
        <p14:creationId xmlns:p14="http://schemas.microsoft.com/office/powerpoint/2010/main" val="204524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53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latin typeface="Malgun Gothic"/>
                <a:ea typeface="+mn-lt"/>
              </a:rPr>
              <a:t>SampleMainView</a:t>
            </a:r>
            <a:r>
              <a:rPr lang="en-US" altLang="ko-KR" dirty="0">
                <a:latin typeface="Malgun Gothic"/>
                <a:ea typeface="+mn-lt"/>
              </a:rPr>
              <a:t> - </a:t>
            </a:r>
            <a:r>
              <a:rPr lang="ko-KR" altLang="en-US" dirty="0">
                <a:latin typeface="Malgun Gothic"/>
                <a:ea typeface="Malgun Gothic"/>
              </a:rPr>
              <a:t>모듈 배치</a:t>
            </a:r>
            <a:endParaRPr lang="en-US" altLang="ko-KR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Margins</a:t>
            </a:r>
            <a:r>
              <a:rPr lang="ko-KR" altLang="en-US" dirty="0">
                <a:latin typeface="Malgun Gothic"/>
                <a:ea typeface="Malgun Gothic"/>
              </a:rPr>
              <a:t> 설정 &gt; </a:t>
            </a:r>
            <a:r>
              <a:rPr lang="ko-KR" altLang="en-US" dirty="0" err="1">
                <a:latin typeface="Malgun Gothic"/>
                <a:ea typeface="Malgun Gothic"/>
              </a:rPr>
              <a:t>padding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처럼</a:t>
            </a:r>
            <a:r>
              <a:rPr lang="ko-KR" altLang="en-US" dirty="0">
                <a:latin typeface="Malgun Gothic"/>
                <a:ea typeface="Malgun Gothic"/>
              </a:rPr>
              <a:t> 사용함</a:t>
            </a:r>
          </a:p>
          <a:p>
            <a:pPr lvl="1"/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B547A-74B0-3F28-F884-469A5A171F05}"/>
              </a:ext>
            </a:extLst>
          </p:cNvPr>
          <p:cNvSpPr/>
          <p:nvPr/>
        </p:nvSpPr>
        <p:spPr>
          <a:xfrm>
            <a:off x="4215105" y="1661626"/>
            <a:ext cx="6250467" cy="42164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2551-49E6-E243-98B5-07379301E053}"/>
              </a:ext>
            </a:extLst>
          </p:cNvPr>
          <p:cNvSpPr/>
          <p:nvPr/>
        </p:nvSpPr>
        <p:spPr>
          <a:xfrm>
            <a:off x="4211286" y="2078839"/>
            <a:ext cx="1560968" cy="249242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53225-81C6-D3FE-6B74-BD085B197000}"/>
              </a:ext>
            </a:extLst>
          </p:cNvPr>
          <p:cNvSpPr/>
          <p:nvPr/>
        </p:nvSpPr>
        <p:spPr>
          <a:xfrm>
            <a:off x="5776260" y="2082355"/>
            <a:ext cx="3123743" cy="2912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7E5D-2BF1-A016-3081-2DE3D6608E1A}"/>
              </a:ext>
            </a:extLst>
          </p:cNvPr>
          <p:cNvSpPr/>
          <p:nvPr/>
        </p:nvSpPr>
        <p:spPr>
          <a:xfrm>
            <a:off x="4215826" y="4571262"/>
            <a:ext cx="1560795" cy="4133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F84EC-3A7F-800D-D5DE-A9C86CDA40BD}"/>
              </a:ext>
            </a:extLst>
          </p:cNvPr>
          <p:cNvSpPr/>
          <p:nvPr/>
        </p:nvSpPr>
        <p:spPr>
          <a:xfrm>
            <a:off x="8895394" y="2078839"/>
            <a:ext cx="1560968" cy="249242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C2D1A7-5CE5-E99C-AF44-BA7B84CC84D4}"/>
              </a:ext>
            </a:extLst>
          </p:cNvPr>
          <p:cNvSpPr/>
          <p:nvPr/>
        </p:nvSpPr>
        <p:spPr>
          <a:xfrm>
            <a:off x="8891570" y="4571263"/>
            <a:ext cx="1570692" cy="42323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A9760-F00B-FE22-79B7-3FCFF01DA234}"/>
              </a:ext>
            </a:extLst>
          </p:cNvPr>
          <p:cNvSpPr txBox="1"/>
          <p:nvPr/>
        </p:nvSpPr>
        <p:spPr>
          <a:xfrm>
            <a:off x="6675267" y="3076526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FAB900"/>
                </a:solidFill>
                <a:latin typeface="Malgun Gothic"/>
                <a:ea typeface="Malgun Gothic"/>
              </a:rPr>
              <a:t>사방</a:t>
            </a:r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 2px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BC9BD-8CC7-3CB7-AEB0-FBCC5248A255}"/>
              </a:ext>
            </a:extLst>
          </p:cNvPr>
          <p:cNvSpPr txBox="1"/>
          <p:nvPr/>
        </p:nvSpPr>
        <p:spPr>
          <a:xfrm>
            <a:off x="4530089" y="3107796"/>
            <a:ext cx="11393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latin typeface="Malgun Gothic"/>
                <a:ea typeface="Malgun Gothic"/>
              </a:rPr>
              <a:t>사방 2px</a:t>
            </a:r>
            <a:r>
              <a:rPr lang="en-US" sz="1400">
                <a:solidFill>
                  <a:srgbClr val="FAB900"/>
                </a:solidFill>
                <a:latin typeface="Malgun Gothic"/>
                <a:ea typeface="Malgun Gothic"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8D0DD-943C-C94F-C0A1-403C62D80902}"/>
              </a:ext>
            </a:extLst>
          </p:cNvPr>
          <p:cNvSpPr txBox="1"/>
          <p:nvPr/>
        </p:nvSpPr>
        <p:spPr>
          <a:xfrm>
            <a:off x="9207384" y="3118484"/>
            <a:ext cx="9413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FAB900"/>
                </a:solidFill>
                <a:latin typeface="Malgun Gothic"/>
                <a:ea typeface="Malgun Gothic"/>
              </a:rPr>
              <a:t>사방 2px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AFA25-CDAC-E842-4AFA-918E68D7F71D}"/>
              </a:ext>
            </a:extLst>
          </p:cNvPr>
          <p:cNvSpPr txBox="1"/>
          <p:nvPr/>
        </p:nvSpPr>
        <p:spPr>
          <a:xfrm>
            <a:off x="6774228" y="1691071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18E87-9659-22B7-1EE0-1A439273D70F}"/>
              </a:ext>
            </a:extLst>
          </p:cNvPr>
          <p:cNvSpPr txBox="1"/>
          <p:nvPr/>
        </p:nvSpPr>
        <p:spPr>
          <a:xfrm>
            <a:off x="4428851" y="4600525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50506-D43F-375E-9F02-BB2F18B88DA4}"/>
              </a:ext>
            </a:extLst>
          </p:cNvPr>
          <p:cNvSpPr txBox="1"/>
          <p:nvPr/>
        </p:nvSpPr>
        <p:spPr>
          <a:xfrm>
            <a:off x="9119604" y="4600525"/>
            <a:ext cx="1125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AB900"/>
                </a:solidFill>
                <a:latin typeface="Malgun Gothic"/>
                <a:ea typeface="Malgun Gothic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99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- 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dirty="0" err="1">
                <a:latin typeface="Malgun Gothic"/>
                <a:ea typeface="Malgun Gothic"/>
                <a:cs typeface="+mn-lt"/>
              </a:rPr>
              <a:t>작성</a:t>
            </a:r>
            <a:endParaRPr lang="en-US" altLang="ko-KR" dirty="0" err="1">
              <a:latin typeface="Malgun Gothic"/>
              <a:ea typeface="Malgun Gothic"/>
            </a:endParaRPr>
          </a:p>
          <a:p>
            <a:pPr lvl="1"/>
            <a:endParaRPr lang="en-US" altLang="ko-KR" sz="2000" dirty="0" err="1">
              <a:latin typeface="Corbel" panose="020B0503020204020204"/>
              <a:ea typeface="Malgun Gothic"/>
            </a:endParaRPr>
          </a:p>
          <a:p>
            <a:pPr lvl="1"/>
            <a:r>
              <a:rPr lang="en-US" altLang="ko-KR" sz="2000" dirty="0" err="1">
                <a:latin typeface="Corbel" panose="020B0503020204020204"/>
                <a:ea typeface="Malgun Gothic"/>
              </a:rPr>
              <a:t>기능은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SampleView에서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하므로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작성하지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 </a:t>
            </a:r>
            <a:r>
              <a:rPr lang="en-US" altLang="ko-KR" sz="2000" dirty="0" err="1">
                <a:latin typeface="Corbel" panose="020B0503020204020204"/>
                <a:ea typeface="Malgun Gothic"/>
              </a:rPr>
              <a:t>않는다</a:t>
            </a:r>
            <a:r>
              <a:rPr lang="en-US" altLang="ko-KR" sz="2000" dirty="0">
                <a:latin typeface="Corbel" panose="020B0503020204020204"/>
                <a:ea typeface="Malgun Gothic"/>
              </a:rPr>
              <a:t>.</a:t>
            </a:r>
          </a:p>
          <a:p>
            <a:pPr lvl="2"/>
            <a:endParaRPr lang="en-US" altLang="ko-KR" sz="1800" dirty="0">
              <a:latin typeface="Corbel" panose="020B0503020204020204"/>
              <a:ea typeface="Malgun Gothic"/>
            </a:endParaRPr>
          </a:p>
          <a:p>
            <a:pPr lvl="2"/>
            <a:endParaRPr lang="en-US" altLang="ko-KR" sz="1800" dirty="0">
              <a:latin typeface="Corbel" panose="020B0503020204020204"/>
              <a:ea typeface="Malgun Gothic"/>
            </a:endParaRPr>
          </a:p>
          <a:p>
            <a:pPr lvl="3" indent="-342900"/>
            <a:endParaRPr lang="en-US" altLang="ko-KR" dirty="0">
              <a:ea typeface="Malgun Gothic"/>
            </a:endParaRPr>
          </a:p>
          <a:p>
            <a:pPr lvl="2"/>
            <a:endParaRPr lang="en-US" altLang="ko-KR" sz="1800" dirty="0">
              <a:latin typeface="Corbel"/>
              <a:ea typeface="Malgun Gothic"/>
            </a:endParaRPr>
          </a:p>
          <a:p>
            <a:pPr lvl="1"/>
            <a:endParaRPr lang="en-US" altLang="ko-KR" sz="2000" dirty="0">
              <a:latin typeface="Corbel"/>
              <a:ea typeface="Malgun Gothic"/>
            </a:endParaRPr>
          </a:p>
          <a:p>
            <a:pPr lvl="2"/>
            <a:endParaRPr lang="en-US" altLang="ko-KR" dirty="0">
              <a:latin typeface="Corbel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50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EEAB86-C613-0C5E-691A-8E6D3AD8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82" y="3426149"/>
            <a:ext cx="7404847" cy="2672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9670" cy="210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 sz="1800">
                <a:latin typeface="Malgun Gothic"/>
                <a:ea typeface="Malgun Gothic"/>
              </a:rPr>
              <a:t>모듈 선언에서 입력될</a:t>
            </a:r>
            <a:r>
              <a:rPr lang="en-US" sz="1800">
                <a:latin typeface="Malgun Gothic"/>
                <a:ea typeface="Malgun Gothic"/>
              </a:rPr>
              <a:t> Property </a:t>
            </a:r>
            <a:r>
              <a:rPr lang="ko-KR" altLang="en-US" sz="1800">
                <a:latin typeface="Malgun Gothic"/>
                <a:ea typeface="Malgun Gothic"/>
              </a:rPr>
              <a:t>속성은 되도록이면 변경이 안될 값만 입력한다.</a:t>
            </a:r>
          </a:p>
          <a:p>
            <a:pPr lvl="1">
              <a:spcAft>
                <a:spcPts val="0"/>
              </a:spcAft>
            </a:pPr>
            <a:endParaRPr lang="en-US" altLang="ko-KR" sz="1800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081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18611" cy="2565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altLang="ko-KR" sz="2000">
                <a:latin typeface="Malgun Gothic"/>
                <a:ea typeface="Malgun Gothic"/>
              </a:rPr>
              <a:t>모듈 추가 시  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en-US" altLang="ko-KR" sz="1800" dirty="0">
                <a:latin typeface="Malgun Gothic"/>
                <a:ea typeface="Malgun Gothic"/>
              </a:rPr>
              <a:t> </a:t>
            </a:r>
            <a:r>
              <a:rPr lang="en-US" sz="1800">
                <a:latin typeface="Malgun Gothic"/>
                <a:ea typeface="+mn-lt"/>
                <a:cs typeface="+mn-lt"/>
              </a:rPr>
              <a:t>Id, Property </a:t>
            </a:r>
            <a:r>
              <a:rPr lang="ko-KR" altLang="en-US" sz="1800">
                <a:latin typeface="Malgun Gothic"/>
                <a:ea typeface="Malgun Gothic"/>
                <a:cs typeface="+mn-lt"/>
              </a:rPr>
              <a:t>속성을 SampleMain.qml에서 쓴다면</a:t>
            </a:r>
            <a:br>
              <a:rPr lang="ko-KR" altLang="en-US" sz="1800" dirty="0">
                <a:latin typeface="Malgun Gothic"/>
                <a:ea typeface="Malgun Gothic"/>
              </a:rPr>
            </a:br>
            <a:br>
              <a:rPr lang="ko-KR" altLang="en-US" sz="1800" dirty="0">
                <a:latin typeface="Malgun Gothic"/>
                <a:ea typeface="Malgun Gothic"/>
              </a:rPr>
            </a:br>
            <a:r>
              <a:rPr lang="en-US" altLang="ko-KR" sz="1800">
                <a:latin typeface="Malgun Gothic"/>
                <a:ea typeface="Malgun Gothic"/>
              </a:rPr>
              <a:t>최상위 모듈 위치에서 alias 타입 Property로 선언, 바인딩하여  사용한다.</a:t>
            </a: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552675C-F3CD-749B-AFAC-14DBB654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64" y="3606832"/>
            <a:ext cx="6530788" cy="19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2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  <a:endParaRPr lang="en-US" altLang="ko-KR" sz="2000" dirty="0">
              <a:latin typeface="Malgun Gothic"/>
              <a:ea typeface="Malgun Gothic"/>
            </a:endParaRP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모듈의</a:t>
            </a:r>
            <a:r>
              <a:rPr lang="en-US" altLang="ko-KR">
                <a:latin typeface="Malgun Gothic"/>
                <a:ea typeface="Malgun Gothic"/>
              </a:rPr>
              <a:t> SignalHandler 는 ? </a:t>
            </a:r>
            <a:endParaRPr lang="en-US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 altLang="ko-KR">
                <a:latin typeface="Malgun Gothic"/>
                <a:ea typeface="Malgun Gothic"/>
              </a:rPr>
              <a:t>사용자 정의 Signal을 SampleMainView.qml 에 추가</a:t>
            </a: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 altLang="ko-KR">
                <a:latin typeface="Malgun Gothic"/>
                <a:ea typeface="Malgun Gothic"/>
              </a:rPr>
              <a:t>사용자 정의  Siganl을 모듈의 Signal Handler가 호출한다.</a:t>
            </a: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r>
              <a:rPr lang="en-US">
                <a:latin typeface="Malgun Gothic"/>
                <a:ea typeface="Malgun Gothic"/>
              </a:rPr>
              <a:t>사용자 정의  Siganl </a:t>
            </a:r>
            <a:r>
              <a:rPr lang="ko-KR" altLang="en-US">
                <a:latin typeface="Malgun Gothic"/>
                <a:ea typeface="Malgun Gothic"/>
              </a:rPr>
              <a:t>의</a:t>
            </a:r>
            <a:r>
              <a:rPr lang="en-US">
                <a:latin typeface="Malgun Gothic"/>
                <a:ea typeface="Malgun Gothic"/>
              </a:rPr>
              <a:t> Handler</a:t>
            </a:r>
            <a:r>
              <a:rPr lang="ko-KR" altLang="en-US">
                <a:latin typeface="Malgun Gothic"/>
                <a:ea typeface="Malgun Gothic"/>
              </a:rPr>
              <a:t>는</a:t>
            </a:r>
            <a:r>
              <a:rPr lang="en-US" altLang="ko-KR">
                <a:latin typeface="Malgun Gothic"/>
                <a:ea typeface="Malgun Gothic"/>
              </a:rPr>
              <a:t> SampleMain.qml에서 기능을 </a:t>
            </a:r>
            <a:r>
              <a:rPr lang="en-US" altLang="ko-KR" dirty="0">
                <a:latin typeface="Malgun Gothic"/>
                <a:ea typeface="Malgun Gothic"/>
              </a:rPr>
              <a:t>구현한다.</a:t>
            </a: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B080BF9-9124-3AF4-A88D-EFEF2DBD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65" y="2748879"/>
            <a:ext cx="2743200" cy="73271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3ABD8DA-DA29-D734-B192-43477C2A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65" y="5026878"/>
            <a:ext cx="3998257" cy="7599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D48D9C0-CE6D-3153-8B79-AC068179B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65" y="3870215"/>
            <a:ext cx="4569758" cy="5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algun Gothic"/>
                <a:ea typeface="Malgun Gothic"/>
                <a:cs typeface="+mn-lt"/>
              </a:rPr>
              <a:t>Sample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MainView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디자인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코드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기준</a:t>
            </a:r>
            <a:endParaRPr lang="en-US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r>
              <a:rPr lang="en-US" sz="2000">
                <a:latin typeface="Malgun Gothic"/>
                <a:ea typeface="Malgun Gothic"/>
              </a:rPr>
              <a:t>모듈 </a:t>
            </a:r>
            <a:r>
              <a:rPr lang="en-US" altLang="ko-KR" sz="2000">
                <a:latin typeface="Malgun Gothic"/>
                <a:ea typeface="Malgun Gothic"/>
              </a:rPr>
              <a:t>추가 시  </a:t>
            </a:r>
            <a:endParaRPr lang="en-US" altLang="ko-KR" sz="2000" dirty="0">
              <a:latin typeface="Malgun Gothic"/>
              <a:ea typeface="Malgun Gothic"/>
            </a:endParaRPr>
          </a:p>
          <a:p>
            <a:pPr lvl="2"/>
            <a:endParaRPr lang="en-US" altLang="ko-KR" sz="1800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모듈의</a:t>
            </a:r>
            <a:r>
              <a:rPr lang="en-US" altLang="ko-KR">
                <a:latin typeface="Malgun Gothic"/>
                <a:ea typeface="Malgun Gothic"/>
              </a:rPr>
              <a:t> SignalHandler 는 ? </a:t>
            </a:r>
            <a:endParaRPr lang="en-US">
              <a:latin typeface="Malgun Gothic"/>
              <a:ea typeface="Malgun Gothic"/>
            </a:endParaRPr>
          </a:p>
          <a:p>
            <a:pPr marL="1760220" lvl="3" indent="-342900">
              <a:buAutoNum type="arabicPeriod"/>
            </a:pPr>
            <a:endParaRPr lang="en-US" altLang="ko-KR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FC9294-BE44-0613-A4AF-AC36F414F4F7}"/>
              </a:ext>
            </a:extLst>
          </p:cNvPr>
          <p:cNvSpPr/>
          <p:nvPr/>
        </p:nvSpPr>
        <p:spPr>
          <a:xfrm>
            <a:off x="5485941" y="5343421"/>
            <a:ext cx="3187519" cy="3112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OnBottomLeftButton~Clicked</a:t>
            </a:r>
            <a:endParaRPr lang="en-US" sz="16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FD04C8-D3AF-AADE-2B80-EA6D7BA152D1}"/>
              </a:ext>
            </a:extLst>
          </p:cNvPr>
          <p:cNvSpPr/>
          <p:nvPr/>
        </p:nvSpPr>
        <p:spPr>
          <a:xfrm>
            <a:off x="4412637" y="2669476"/>
            <a:ext cx="6700368" cy="162637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5A44F-BE87-4421-2E8D-8656AEC77C5D}"/>
              </a:ext>
            </a:extLst>
          </p:cNvPr>
          <p:cNvSpPr/>
          <p:nvPr/>
        </p:nvSpPr>
        <p:spPr>
          <a:xfrm>
            <a:off x="4412635" y="4576983"/>
            <a:ext cx="6700370" cy="131831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7840C-0ACB-7F4F-0FCF-799CC4D5259C}"/>
              </a:ext>
            </a:extLst>
          </p:cNvPr>
          <p:cNvSpPr txBox="1"/>
          <p:nvPr/>
        </p:nvSpPr>
        <p:spPr>
          <a:xfrm>
            <a:off x="7971111" y="3084247"/>
            <a:ext cx="26046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proBackButton.onClicked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E610A-B298-D784-E8BE-2CB2FEE0329E}"/>
              </a:ext>
            </a:extLst>
          </p:cNvPr>
          <p:cNvSpPr txBox="1"/>
          <p:nvPr/>
        </p:nvSpPr>
        <p:spPr>
          <a:xfrm>
            <a:off x="6954808" y="3758075"/>
            <a:ext cx="37288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bottomLeftButton~Clicked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0AEBFB-8E56-D5A7-4341-3EF8A3D56D46}"/>
              </a:ext>
            </a:extLst>
          </p:cNvPr>
          <p:cNvCxnSpPr>
            <a:cxnSpLocks/>
          </p:cNvCxnSpPr>
          <p:nvPr/>
        </p:nvCxnSpPr>
        <p:spPr>
          <a:xfrm>
            <a:off x="7717570" y="4105645"/>
            <a:ext cx="13353" cy="1233213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EF0DA-1E77-6DE0-2A1B-807FD3473C25}"/>
              </a:ext>
            </a:extLst>
          </p:cNvPr>
          <p:cNvSpPr txBox="1"/>
          <p:nvPr/>
        </p:nvSpPr>
        <p:spPr>
          <a:xfrm>
            <a:off x="7718049" y="4712074"/>
            <a:ext cx="2724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HY중고딕"/>
              </a:rPr>
              <a:t>signal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85D14-E9DA-DC81-06D7-263EFAC407B0}"/>
              </a:ext>
            </a:extLst>
          </p:cNvPr>
          <p:cNvCxnSpPr>
            <a:cxnSpLocks/>
          </p:cNvCxnSpPr>
          <p:nvPr/>
        </p:nvCxnSpPr>
        <p:spPr>
          <a:xfrm>
            <a:off x="9303461" y="3450693"/>
            <a:ext cx="13520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C2DE1B2-C8A9-A264-A994-22CF70B10BF5}"/>
              </a:ext>
            </a:extLst>
          </p:cNvPr>
          <p:cNvSpPr/>
          <p:nvPr/>
        </p:nvSpPr>
        <p:spPr>
          <a:xfrm>
            <a:off x="6688442" y="2877265"/>
            <a:ext cx="4201801" cy="7313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231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2140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- 기능</a:t>
            </a:r>
            <a:endParaRPr lang="ko-KR" altLang="en-US" dirty="0" err="1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sz="2000" dirty="0">
                <a:latin typeface="Malgun Gothic"/>
                <a:ea typeface="Malgun Gothic"/>
              </a:rPr>
              <a:t>각 모듈의 </a:t>
            </a:r>
            <a:r>
              <a:rPr lang="ko-KR" altLang="en-US" sz="2000" dirty="0" err="1">
                <a:latin typeface="Malgun Gothic"/>
                <a:ea typeface="Malgun Gothic"/>
              </a:rPr>
              <a:t>Property를</a:t>
            </a:r>
            <a:r>
              <a:rPr lang="ko-KR" altLang="en-US" sz="2000" dirty="0">
                <a:latin typeface="Malgun Gothic"/>
                <a:ea typeface="Malgun Gothic"/>
              </a:rPr>
              <a:t> 설정한다.</a:t>
            </a:r>
            <a:endParaRPr lang="ko-KR"/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A50CB7-51A4-E989-F54A-B77F46F526F2}"/>
              </a:ext>
            </a:extLst>
          </p:cNvPr>
          <p:cNvCxnSpPr/>
          <p:nvPr/>
        </p:nvCxnSpPr>
        <p:spPr>
          <a:xfrm flipH="1" flipV="1">
            <a:off x="5705341" y="3413974"/>
            <a:ext cx="394950" cy="146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C5998-6A63-95B6-7140-F4120E7B5818}"/>
              </a:ext>
            </a:extLst>
          </p:cNvPr>
          <p:cNvCxnSpPr>
            <a:cxnSpLocks/>
          </p:cNvCxnSpPr>
          <p:nvPr/>
        </p:nvCxnSpPr>
        <p:spPr>
          <a:xfrm flipH="1" flipV="1">
            <a:off x="9590468" y="3435438"/>
            <a:ext cx="19317" cy="97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CCD055-9B2F-7658-72C8-97FCE2D98EB6}"/>
              </a:ext>
            </a:extLst>
          </p:cNvPr>
          <p:cNvSpPr/>
          <p:nvPr/>
        </p:nvSpPr>
        <p:spPr>
          <a:xfrm>
            <a:off x="6836802" y="4395182"/>
            <a:ext cx="3187519" cy="3112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Malgun Gothic"/>
                <a:ea typeface="+mn-lt"/>
                <a:cs typeface="+mn-lt"/>
              </a:rPr>
              <a:t>/image/cat320.png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9EBA4EB-2DBA-4B16-F967-55E93A3E78A2}"/>
              </a:ext>
            </a:extLst>
          </p:cNvPr>
          <p:cNvSpPr/>
          <p:nvPr/>
        </p:nvSpPr>
        <p:spPr>
          <a:xfrm>
            <a:off x="5978210" y="4867408"/>
            <a:ext cx="2962139" cy="3219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Malgun Gothic"/>
                <a:ea typeface="+mn-lt"/>
                <a:cs typeface="+mn-lt"/>
              </a:rPr>
              <a:t>/image/sunny.png</a:t>
            </a:r>
            <a:endParaRPr lang="en-US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414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561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-</a:t>
            </a:r>
            <a:r>
              <a:rPr lang="en-US" dirty="0">
                <a:latin typeface="Malgun Gothic"/>
                <a:ea typeface="+mn-lt"/>
                <a:cs typeface="+mn-lt"/>
              </a:rPr>
              <a:t> </a:t>
            </a:r>
            <a:r>
              <a:rPr lang="ko-KR" altLang="en-US" dirty="0">
                <a:latin typeface="Malgun Gothic"/>
                <a:ea typeface="+mn-lt"/>
                <a:cs typeface="+mn-lt"/>
              </a:rPr>
              <a:t>기능</a:t>
            </a:r>
            <a:endParaRPr 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sz="2000" dirty="0">
                <a:latin typeface="Malgun Gothic"/>
                <a:ea typeface="Malgun Gothic"/>
              </a:rPr>
              <a:t>모듈들의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Signal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Handler를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SampleMain에서</a:t>
            </a:r>
            <a:r>
              <a:rPr lang="ko-KR" sz="2000" dirty="0">
                <a:latin typeface="Malgun Gothic"/>
                <a:ea typeface="Malgun Gothic"/>
              </a:rPr>
              <a:t> 구현한다. </a:t>
            </a:r>
            <a:endParaRPr 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B33F3-7F47-0815-80C3-265326CECD2D}"/>
              </a:ext>
            </a:extLst>
          </p:cNvPr>
          <p:cNvCxnSpPr/>
          <p:nvPr/>
        </p:nvCxnSpPr>
        <p:spPr>
          <a:xfrm>
            <a:off x="8729729" y="3433293"/>
            <a:ext cx="55808" cy="1719326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CDC77-86F8-0419-6830-3CC7BFF43910}"/>
              </a:ext>
            </a:extLst>
          </p:cNvPr>
          <p:cNvCxnSpPr>
            <a:cxnSpLocks/>
          </p:cNvCxnSpPr>
          <p:nvPr/>
        </p:nvCxnSpPr>
        <p:spPr>
          <a:xfrm flipV="1">
            <a:off x="4179195" y="5785832"/>
            <a:ext cx="892935" cy="8588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EB5DC8-EBE3-0F7C-77C6-317FC2DBC767}"/>
              </a:ext>
            </a:extLst>
          </p:cNvPr>
          <p:cNvSpPr txBox="1"/>
          <p:nvPr/>
        </p:nvSpPr>
        <p:spPr>
          <a:xfrm>
            <a:off x="5232041" y="5604992"/>
            <a:ext cx="2896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Malgun Gothic"/>
                <a:ea typeface="Malgun Gothic"/>
              </a:rPr>
              <a:t>signal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0B5B-162D-EF17-9A0F-EF7E9583A2B4}"/>
              </a:ext>
            </a:extLst>
          </p:cNvPr>
          <p:cNvCxnSpPr>
            <a:cxnSpLocks/>
          </p:cNvCxnSpPr>
          <p:nvPr/>
        </p:nvCxnSpPr>
        <p:spPr>
          <a:xfrm>
            <a:off x="7034011" y="3433292"/>
            <a:ext cx="2148" cy="1053919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A5DEEA-1529-C601-575F-67D9E58D3525}"/>
              </a:ext>
            </a:extLst>
          </p:cNvPr>
          <p:cNvSpPr/>
          <p:nvPr/>
        </p:nvSpPr>
        <p:spPr>
          <a:xfrm>
            <a:off x="5452323" y="4491774"/>
            <a:ext cx="3187519" cy="3112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OnBottomLeftButton~Clicked</a:t>
            </a:r>
            <a:endParaRPr lang="en-US" sz="1600">
              <a:latin typeface="Malgun Gothic"/>
              <a:ea typeface="Malgun Gothic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18BF8-7905-858C-CDB2-D3CECBBB5F31}"/>
              </a:ext>
            </a:extLst>
          </p:cNvPr>
          <p:cNvSpPr/>
          <p:nvPr/>
        </p:nvSpPr>
        <p:spPr>
          <a:xfrm>
            <a:off x="8382267" y="5146450"/>
            <a:ext cx="2962139" cy="3219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latin typeface="Malgun Gothic"/>
                <a:ea typeface="+mn-lt"/>
                <a:cs typeface="+mn-lt"/>
              </a:rPr>
              <a:t>onMenuItemClicked</a:t>
            </a:r>
            <a:endParaRPr lang="en-US" sz="16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568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E65016-6A87-A67C-8EDA-B57D58C7B570}"/>
              </a:ext>
            </a:extLst>
          </p:cNvPr>
          <p:cNvSpPr/>
          <p:nvPr/>
        </p:nvSpPr>
        <p:spPr>
          <a:xfrm>
            <a:off x="3829930" y="3024259"/>
            <a:ext cx="7686486" cy="11147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00" y="864108"/>
            <a:ext cx="7304468" cy="1835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Malgun Gothic"/>
                <a:cs typeface="+mn-lt"/>
              </a:rPr>
              <a:t>Sample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Main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-</a:t>
            </a:r>
            <a:r>
              <a:rPr lang="en-US" dirty="0">
                <a:latin typeface="Malgun Gothic"/>
                <a:ea typeface="+mn-lt"/>
                <a:cs typeface="+mn-lt"/>
              </a:rPr>
              <a:t> 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기능</a:t>
            </a:r>
            <a:endParaRPr 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pPr lvl="1">
              <a:spcAft>
                <a:spcPts val="0"/>
              </a:spcAft>
            </a:pPr>
            <a:r>
              <a:rPr lang="ko-KR" sz="2000" dirty="0" err="1">
                <a:latin typeface="Malgun Gothic"/>
                <a:ea typeface="Malgun Gothic"/>
                <a:cs typeface="+mn-lt"/>
              </a:rPr>
              <a:t>Loader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en-US" altLang="ko-KR" sz="2000" dirty="0" err="1">
                <a:latin typeface="Malgun Gothic"/>
                <a:ea typeface="Malgun Gothic"/>
              </a:rPr>
              <a:t>모듈로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ko-KR" sz="2000" dirty="0" err="1">
                <a:latin typeface="Malgun Gothic"/>
                <a:ea typeface="Malgun Gothic"/>
              </a:rPr>
              <a:t>Menu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Page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Area</a:t>
            </a:r>
            <a:r>
              <a:rPr lang="ko-KR" altLang="en-US" sz="2000" dirty="0" err="1">
                <a:latin typeface="Malgun Gothic"/>
                <a:ea typeface="Malgun Gothic"/>
              </a:rPr>
              <a:t>의</a:t>
            </a:r>
            <a:r>
              <a:rPr lang="ko-KR" altLang="en-US" sz="2000" dirty="0">
                <a:latin typeface="Malgun Gothic"/>
                <a:ea typeface="Malgun Gothic"/>
              </a:rPr>
              <a:t> 출력페이지 교체  </a:t>
            </a:r>
            <a:endParaRPr 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 sz="1800" dirty="0" err="1">
                <a:latin typeface="Malgun Gothic"/>
                <a:ea typeface="Malgun Gothic"/>
              </a:rPr>
              <a:t>Menu</a:t>
            </a:r>
            <a:r>
              <a:rPr lang="ko-KR" altLang="en-US" sz="1800" dirty="0">
                <a:latin typeface="Malgun Gothic"/>
                <a:ea typeface="Malgun Gothic"/>
              </a:rPr>
              <a:t> </a:t>
            </a:r>
            <a:r>
              <a:rPr lang="ko-KR" altLang="en-US" sz="1800" dirty="0" err="1">
                <a:latin typeface="Malgun Gothic"/>
                <a:ea typeface="Malgun Gothic"/>
              </a:rPr>
              <a:t>ListView에서</a:t>
            </a:r>
            <a:r>
              <a:rPr lang="ko-KR" altLang="en-US" sz="1800" dirty="0">
                <a:latin typeface="Malgun Gothic"/>
                <a:ea typeface="Malgun Gothic"/>
              </a:rPr>
              <a:t> 메뉴가 선택 됐을 때</a:t>
            </a:r>
          </a:p>
          <a:p>
            <a:pPr lvl="2">
              <a:spcAft>
                <a:spcPts val="0"/>
              </a:spcAft>
            </a:pPr>
            <a:r>
              <a:rPr lang="ko-KR" altLang="en-US" dirty="0" err="1">
                <a:latin typeface="Malgun Gothic"/>
                <a:ea typeface="Malgun Gothic"/>
              </a:rPr>
              <a:t>SampleMain이</a:t>
            </a:r>
            <a:r>
              <a:rPr lang="ko-KR" altLang="en-US" dirty="0">
                <a:latin typeface="Malgun Gothic"/>
                <a:ea typeface="Malgun Gothic"/>
              </a:rPr>
              <a:t> 처음 호출 됐을 때, 첫번째 메뉴 페이지를 호출</a:t>
            </a: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기능 설명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56823-65F5-071D-37BF-28F8C2D5BDFF}"/>
              </a:ext>
            </a:extLst>
          </p:cNvPr>
          <p:cNvSpPr/>
          <p:nvPr/>
        </p:nvSpPr>
        <p:spPr>
          <a:xfrm>
            <a:off x="3883763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  <a:endParaRPr lang="ko-KR" altLang="en-US" sz="12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4CB07-2576-5426-3CEC-FD8D2A12FD6B}"/>
              </a:ext>
            </a:extLst>
          </p:cNvPr>
          <p:cNvSpPr/>
          <p:nvPr/>
        </p:nvSpPr>
        <p:spPr>
          <a:xfrm>
            <a:off x="7718313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87B8D-2E57-1153-BD67-3D0BFD99AD92}"/>
              </a:ext>
            </a:extLst>
          </p:cNvPr>
          <p:cNvSpPr/>
          <p:nvPr/>
        </p:nvSpPr>
        <p:spPr>
          <a:xfrm>
            <a:off x="10275038" y="2610723"/>
            <a:ext cx="1192079" cy="8269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DC16C-DA96-2665-9BC4-648D0095736C}"/>
              </a:ext>
            </a:extLst>
          </p:cNvPr>
          <p:cNvSpPr/>
          <p:nvPr/>
        </p:nvSpPr>
        <p:spPr>
          <a:xfrm>
            <a:off x="6439638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BottomLeft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Buttons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D60B4-330F-54A8-33EF-274B06119641}"/>
              </a:ext>
            </a:extLst>
          </p:cNvPr>
          <p:cNvSpPr/>
          <p:nvPr/>
        </p:nvSpPr>
        <p:spPr>
          <a:xfrm>
            <a:off x="8996497" y="2610723"/>
            <a:ext cx="1192325" cy="828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 sz="1200" dirty="0"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D9883-2515-060D-DAE2-73415F6ABB14}"/>
              </a:ext>
            </a:extLst>
          </p:cNvPr>
          <p:cNvSpPr/>
          <p:nvPr/>
        </p:nvSpPr>
        <p:spPr>
          <a:xfrm>
            <a:off x="5161700" y="2610723"/>
            <a:ext cx="1192079" cy="826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Info</a:t>
            </a:r>
            <a:endParaRPr lang="en-US" sz="1200">
              <a:latin typeface="Malgun Gothic"/>
              <a:ea typeface="Malgun Gothic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3D0D17-854E-7838-824A-B66FC3B398B1}"/>
              </a:ext>
            </a:extLst>
          </p:cNvPr>
          <p:cNvSpPr/>
          <p:nvPr/>
        </p:nvSpPr>
        <p:spPr>
          <a:xfrm>
            <a:off x="3829930" y="4151159"/>
            <a:ext cx="7686486" cy="183378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dirty="0" err="1">
                <a:solidFill>
                  <a:srgbClr val="000000"/>
                </a:solidFill>
                <a:latin typeface="Malgun Gothic"/>
                <a:ea typeface="Malgun Gothic"/>
              </a:rPr>
              <a:t>SampleMain</a:t>
            </a:r>
            <a:endParaRPr 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2ADF24F-C3A7-5F27-1EDA-07D01FEA18C1}"/>
              </a:ext>
            </a:extLst>
          </p:cNvPr>
          <p:cNvSpPr/>
          <p:nvPr/>
        </p:nvSpPr>
        <p:spPr>
          <a:xfrm>
            <a:off x="10715457" y="3780396"/>
            <a:ext cx="311712" cy="137027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B913F3-28EA-20C7-FFD4-CC456EA0BB63}"/>
              </a:ext>
            </a:extLst>
          </p:cNvPr>
          <p:cNvSpPr/>
          <p:nvPr/>
        </p:nvSpPr>
        <p:spPr>
          <a:xfrm>
            <a:off x="8736436" y="4738621"/>
            <a:ext cx="2607970" cy="40782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i="1" dirty="0" err="1">
                <a:solidFill>
                  <a:srgbClr val="FFFFFF"/>
                </a:solidFill>
                <a:latin typeface="Malgun Gothic"/>
                <a:ea typeface="+mn-lt"/>
                <a:cs typeface="+mn-lt"/>
              </a:rPr>
              <a:t>menuPageShow</a:t>
            </a:r>
            <a:r>
              <a:rPr lang="en-US" sz="1400" dirty="0">
                <a:solidFill>
                  <a:srgbClr val="FFFFFF"/>
                </a:solidFill>
                <a:latin typeface="Malgun Gothic"/>
                <a:ea typeface="+mn-lt"/>
                <a:cs typeface="+mn-lt"/>
              </a:rPr>
              <a:t>(index, page)</a:t>
            </a:r>
            <a:endParaRPr lang="en-US" sz="14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06F9FB-5C4E-F219-6196-49A17A8563FC}"/>
              </a:ext>
            </a:extLst>
          </p:cNvPr>
          <p:cNvSpPr/>
          <p:nvPr/>
        </p:nvSpPr>
        <p:spPr>
          <a:xfrm>
            <a:off x="8167620" y="5361098"/>
            <a:ext cx="3176786" cy="4400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Malgun Gothic"/>
                <a:ea typeface="+mn-lt"/>
                <a:cs typeface="+mn-lt"/>
              </a:rPr>
              <a:t>onMenuItemClicked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0C951-16DD-3881-9E25-4C1C7FC942F1}"/>
              </a:ext>
            </a:extLst>
          </p:cNvPr>
          <p:cNvSpPr/>
          <p:nvPr/>
        </p:nvSpPr>
        <p:spPr>
          <a:xfrm>
            <a:off x="10273652" y="3441695"/>
            <a:ext cx="1192325" cy="3348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Loader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5E0E72-2494-4D6D-A4A3-F28949A31809}"/>
              </a:ext>
            </a:extLst>
          </p:cNvPr>
          <p:cNvSpPr/>
          <p:nvPr/>
        </p:nvSpPr>
        <p:spPr>
          <a:xfrm>
            <a:off x="4872775" y="5361098"/>
            <a:ext cx="3026533" cy="450758"/>
          </a:xfrm>
          <a:prstGeom prst="round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Malgun Gothic"/>
                <a:ea typeface="+mn-lt"/>
                <a:cs typeface="+mn-lt"/>
              </a:rPr>
              <a:t>Compnent.onComplited</a:t>
            </a:r>
            <a:endParaRPr lang="en-US" dirty="0" err="1">
              <a:latin typeface="Malgun Gothic"/>
              <a:ea typeface="Malgun Gothic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9BEFA-2B6A-EE0B-F722-88D4733FD16D}"/>
              </a:ext>
            </a:extLst>
          </p:cNvPr>
          <p:cNvCxnSpPr/>
          <p:nvPr/>
        </p:nvCxnSpPr>
        <p:spPr>
          <a:xfrm flipV="1">
            <a:off x="10116448" y="5157697"/>
            <a:ext cx="8627" cy="18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194756-8AF1-195E-E3E4-F89B5D11CB6B}"/>
              </a:ext>
            </a:extLst>
          </p:cNvPr>
          <p:cNvCxnSpPr>
            <a:cxnSpLocks/>
          </p:cNvCxnSpPr>
          <p:nvPr/>
        </p:nvCxnSpPr>
        <p:spPr>
          <a:xfrm flipV="1">
            <a:off x="7377560" y="5114564"/>
            <a:ext cx="1381665" cy="2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BA9BB-8509-354F-B878-567DAB9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목차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24BA-3713-2EE5-CA64-BE6567DD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참조 대상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코드 구성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디자인 시작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  <a:p>
            <a:pPr>
              <a:buFont typeface="'Wingdings 2',Sans-Serif" pitchFamily="18" charset="2"/>
            </a:pPr>
            <a:r>
              <a:rPr lang="ko-KR" dirty="0">
                <a:latin typeface="Malgun Gothic"/>
                <a:ea typeface="Malgun Gothic"/>
              </a:rPr>
              <a:t>기능 설명 </a:t>
            </a:r>
            <a:endParaRPr lang="ko-KR" dirty="0"/>
          </a:p>
          <a:p>
            <a:r>
              <a:rPr lang="ko-KR" altLang="en-US" dirty="0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TopBar</a:t>
            </a:r>
          </a:p>
          <a:p>
            <a:endParaRPr lang="en-US" dirty="0">
              <a:latin typeface="Malgun Gothic"/>
              <a:ea typeface="Malgun Gothic"/>
            </a:endParaRPr>
          </a:p>
          <a:p>
            <a:pPr lvl="1"/>
            <a:endParaRPr 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/ component / TopBar_component.qml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현재시간의 텍스트 출력</a:t>
            </a:r>
          </a:p>
          <a:p>
            <a:pPr lvl="2"/>
            <a:r>
              <a:rPr lang="ko-KR" altLang="en-US">
                <a:latin typeface="Malgun Gothic"/>
                <a:ea typeface="Malgun Gothic"/>
              </a:rPr>
              <a:t>0.5초마다 현지의 </a:t>
            </a:r>
            <a:r>
              <a:rPr lang="ko-KR">
                <a:latin typeface="Malgun Gothic"/>
                <a:ea typeface="Malgun Gothic"/>
              </a:rPr>
              <a:t>현재 시간</a:t>
            </a:r>
            <a:r>
              <a:rPr lang="ko-KR" altLang="en-US">
                <a:latin typeface="Malgun Gothic"/>
                <a:ea typeface="Malgun Gothic"/>
              </a:rPr>
              <a:t>으로 갱신한다.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>
                <a:latin typeface="Malgun Gothic"/>
                <a:ea typeface="Malgun Gothic"/>
              </a:rPr>
              <a:t>D</a:t>
            </a: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r>
              <a:rPr lang="ko-KR" altLang="en-US">
                <a:latin typeface="Malgun Gothic"/>
                <a:ea typeface="Malgun Gothic"/>
              </a:rPr>
              <a:t>Date().toLocaleTimeString : 현지의 Text Formet으로 텍스트 출력</a:t>
            </a:r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247FB30-FA67-3EDB-97E0-50CF8BB5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29" y="1364457"/>
            <a:ext cx="7483287" cy="35270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F7EA9A3-28A0-28E1-A700-4AE4FCAC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01886"/>
            <a:ext cx="6060141" cy="12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BottomLeftButtons</a:t>
            </a:r>
          </a:p>
          <a:p>
            <a:pPr lvl="1">
              <a:spcAft>
                <a:spcPts val="0"/>
              </a:spcAft>
            </a:pPr>
            <a:r>
              <a:rPr lang="en-US">
                <a:latin typeface="Malgun Gothic"/>
                <a:ea typeface="Malgun Gothic"/>
              </a:rPr>
              <a:t>/ component / BottomLeftButtonss_component.qml</a:t>
            </a: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 세 Button에대한 Click 이벤트만 구성함</a:t>
            </a: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세 Button은 Row 모듈에 위치</a:t>
            </a:r>
          </a:p>
          <a:p>
            <a:pPr lvl="2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specing : 10  (버튼 간격) </a:t>
            </a: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>
                <a:latin typeface="Malgun Gothic"/>
                <a:ea typeface="Malgun Gothic"/>
              </a:rPr>
              <a:t>flat 스타일 버튼으로 설정</a:t>
            </a: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sz="2000" dirty="0">
              <a:latin typeface="Malgun Gothic"/>
              <a:ea typeface="Malgun Gothic"/>
            </a:endParaRPr>
          </a:p>
          <a:p>
            <a:pPr lvl="1"/>
            <a:endParaRPr lang="en-US" sz="2000" dirty="0">
              <a:latin typeface="Malgun Gothic"/>
              <a:ea typeface="Malgun Gothic"/>
            </a:endParaRPr>
          </a:p>
          <a:p>
            <a:pPr lvl="2"/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3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 dirty="0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en-US" altLang="ko-KR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3B9CAC-674A-3E47-0186-83BC8FC8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70" y="2250313"/>
            <a:ext cx="3314701" cy="2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1287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Sample Image</a:t>
            </a:r>
          </a:p>
          <a:p>
            <a:pPr lvl="1"/>
            <a:r>
              <a:rPr lang="ko-KR" altLang="en-US">
                <a:latin typeface="Malgun Gothic"/>
                <a:ea typeface="Malgun Gothic"/>
              </a:rPr>
              <a:t>SampleMainView.qml에서 바로 Base 파일을 호출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>
                <a:ea typeface="+mn-lt"/>
                <a:cs typeface="+mn-lt"/>
              </a:rPr>
              <a:t>Rectangled_Image_base </a:t>
            </a:r>
            <a:br>
              <a:rPr lang="ko-KR" dirty="0">
                <a:ea typeface="+mn-lt"/>
                <a:cs typeface="+mn-lt"/>
              </a:rPr>
            </a:br>
            <a:endParaRPr lang="en-US" altLang="ko-KR">
              <a:latin typeface="Corbel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R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CB3D97-DBD6-B353-4644-C3E895B2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0" y="867335"/>
            <a:ext cx="3057787" cy="521297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429727-E7E7-9A92-21B8-E775E353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35" y="1760644"/>
            <a:ext cx="3796552" cy="26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1287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  <a:cs typeface="+mn-lt"/>
              </a:rPr>
              <a:t>Sample Image</a:t>
            </a:r>
          </a:p>
          <a:p>
            <a:pPr lvl="1"/>
            <a:r>
              <a:rPr lang="ko-KR" altLang="en-US">
                <a:latin typeface="Malgun Gothic"/>
                <a:ea typeface="Malgun Gothic"/>
              </a:rPr>
              <a:t>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>
                <a:latin typeface="Malgun Gothic"/>
                <a:ea typeface="+mn-lt"/>
                <a:cs typeface="+mn-lt"/>
              </a:rPr>
              <a:t>radius</a:t>
            </a:r>
            <a:r>
              <a:rPr lang="ko-KR">
                <a:latin typeface="Malgun Gothic"/>
                <a:ea typeface="Malgun Gothic"/>
                <a:cs typeface="+mn-lt"/>
              </a:rPr>
              <a:t> :20 </a:t>
            </a:r>
            <a:br>
              <a:rPr lang="ko-KR" altLang="en-US" dirty="0">
                <a:latin typeface="Malgun Gothic"/>
                <a:ea typeface="Malgun Gothic"/>
                <a:cs typeface="+mn-lt"/>
              </a:rPr>
            </a:br>
            <a:r>
              <a:rPr lang="ko-KR" altLang="en-US">
                <a:latin typeface="Malgun Gothic"/>
                <a:ea typeface="Malgun Gothic"/>
              </a:rPr>
              <a:t>모서리를 곡선으로 한다.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>
                <a:latin typeface="Malgun Gothic"/>
                <a:ea typeface="Malgun Gothic"/>
              </a:rPr>
              <a:t>반지름 20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en-US" altLang="ko-KR">
                <a:ea typeface="+mn-lt"/>
                <a:cs typeface="+mn-lt"/>
              </a:rPr>
              <a:t>Border</a:t>
            </a:r>
            <a:r>
              <a:rPr lang="ko-KR">
                <a:ea typeface="+mn-lt"/>
                <a:cs typeface="+mn-lt"/>
              </a:rPr>
              <a:t>.color</a:t>
            </a:r>
            <a:r>
              <a:rPr lang="ko-KR" altLang="en-US">
                <a:ea typeface="+mn-lt"/>
                <a:cs typeface="+mn-lt"/>
              </a:rPr>
              <a:t> : "black"</a:t>
            </a:r>
            <a:br>
              <a:rPr lang="ko-KR" dirty="0">
                <a:ea typeface="+mn-lt"/>
                <a:cs typeface="+mn-lt"/>
              </a:rPr>
            </a:br>
            <a:r>
              <a:rPr lang="ko-KR" altLang="en-US">
                <a:ea typeface="+mn-lt"/>
                <a:cs typeface="+mn-lt"/>
              </a:rPr>
              <a:t>테두리 Black</a:t>
            </a:r>
            <a:endParaRPr lang="ko-KR" altLang="en-US" dirty="0">
              <a:ea typeface="+mn-lt"/>
              <a:cs typeface="+mn-lt"/>
            </a:endParaRPr>
          </a:p>
          <a:p>
            <a:pPr lvl="2"/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ko-KR">
                <a:ea typeface="+mn-lt"/>
                <a:cs typeface="+mn-lt"/>
              </a:rPr>
              <a:t>fillMode: Image.PreserveAspectFit</a:t>
            </a:r>
            <a:br>
              <a:rPr lang="ko-KR" dirty="0">
                <a:ea typeface="+mn-lt"/>
                <a:cs typeface="+mn-lt"/>
              </a:rPr>
            </a:br>
            <a:r>
              <a:rPr lang="ko-KR">
                <a:ea typeface="+mn-lt"/>
                <a:cs typeface="+mn-lt"/>
              </a:rPr>
              <a:t>이미지를 정중앙에</a:t>
            </a:r>
            <a:r>
              <a:rPr lang="ko-KR" altLang="en-US">
                <a:ea typeface="+mn-lt"/>
                <a:cs typeface="+mn-lt"/>
              </a:rPr>
              <a:t> 맞춰</a:t>
            </a:r>
            <a:r>
              <a:rPr lang="ko-KR">
                <a:ea typeface="+mn-lt"/>
                <a:cs typeface="+mn-lt"/>
              </a:rPr>
              <a:t> 채워서 표시</a:t>
            </a:r>
          </a:p>
          <a:p>
            <a:pPr lvl="3" indent="-342900"/>
            <a:endParaRPr lang="ko-KR" altLang="en-US" dirty="0">
              <a:ea typeface="Malgun Gothic"/>
              <a:cs typeface="+mn-lt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CB3D97-DBD6-B353-4644-C3E895B2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80" y="867335"/>
            <a:ext cx="3057787" cy="5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87231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ListView</a:t>
            </a:r>
            <a:r>
              <a:rPr lang="ko-KR" altLang="en-US" dirty="0">
                <a:latin typeface="Malgun Gothic"/>
                <a:ea typeface="Malgun Gothic"/>
              </a:rPr>
              <a:t> 속성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출력할 데이터 설정, </a:t>
            </a:r>
            <a:r>
              <a:rPr lang="ko-KR" altLang="en-US" dirty="0" err="1">
                <a:latin typeface="Malgun Gothic"/>
                <a:ea typeface="Malgun Gothic"/>
              </a:rPr>
              <a:t>MenuList에서는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CPP에서</a:t>
            </a:r>
            <a:r>
              <a:rPr lang="ko-KR" altLang="en-US" dirty="0">
                <a:latin typeface="Malgun Gothic"/>
                <a:ea typeface="Malgun Gothic"/>
              </a:rPr>
              <a:t> 설정한 데이터로 출력한다.</a:t>
            </a:r>
          </a:p>
          <a:p>
            <a:pPr lvl="2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>
                <a:latin typeface="Malgun Gothic"/>
                <a:ea typeface="Malgun Gothic"/>
              </a:rPr>
              <a:t>메뉴 아이템 하나의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디자인</a:t>
            </a:r>
          </a:p>
          <a:p>
            <a:pPr lvl="2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ScrollBar.vertical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: </a:t>
            </a:r>
            <a:r>
              <a:rPr lang="ko-KR" dirty="0" err="1">
                <a:ea typeface="+mn-lt"/>
                <a:cs typeface="+mn-lt"/>
              </a:rPr>
              <a:t>ScrollBar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{ }</a:t>
            </a:r>
            <a:br>
              <a:rPr lang="en-US" altLang="ko-KR" dirty="0">
                <a:ea typeface="+mn-lt"/>
                <a:cs typeface="+mn-lt"/>
              </a:rPr>
            </a:br>
            <a:r>
              <a:rPr lang="en-US" altLang="ko-KR" dirty="0" err="1">
                <a:ea typeface="+mn-lt"/>
                <a:cs typeface="+mn-lt"/>
              </a:rPr>
              <a:t>세로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스크롤</a:t>
            </a:r>
            <a:r>
              <a:rPr lang="en-US" altLang="ko-KR" dirty="0">
                <a:ea typeface="+mn-lt"/>
                <a:cs typeface="+mn-lt"/>
              </a:rPr>
              <a:t> 바 </a:t>
            </a:r>
            <a:r>
              <a:rPr lang="en-US" altLang="ko-KR" dirty="0" err="1">
                <a:ea typeface="+mn-lt"/>
                <a:cs typeface="+mn-lt"/>
              </a:rPr>
              <a:t>추가</a:t>
            </a:r>
            <a:endParaRPr lang="en-US" altLang="ko-KR">
              <a:ea typeface="+mn-lt"/>
              <a:cs typeface="+mn-lt"/>
            </a:endParaRPr>
          </a:p>
          <a:p>
            <a:pPr lvl="2"/>
            <a:endParaRPr lang="en-US" altLang="ko-KR" dirty="0">
              <a:latin typeface="Corbel" panose="020B0503020204020204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Clip</a:t>
            </a:r>
            <a:r>
              <a:rPr lang="ko-KR" altLang="en-US" dirty="0">
                <a:latin typeface="Malgun Gothic"/>
                <a:ea typeface="Malgun Gothic"/>
              </a:rPr>
              <a:t> : </a:t>
            </a:r>
            <a:r>
              <a:rPr lang="ko-KR" altLang="en-US" dirty="0" err="1">
                <a:latin typeface="Malgun Gothic"/>
                <a:ea typeface="Malgun Gothic"/>
              </a:rPr>
              <a:t>true</a:t>
            </a: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 dirty="0" err="1">
                <a:latin typeface="Malgun Gothic"/>
                <a:ea typeface="Malgun Gothic"/>
              </a:rPr>
              <a:t>Scroll</a:t>
            </a:r>
            <a:r>
              <a:rPr lang="ko-KR" altLang="en-US" dirty="0">
                <a:latin typeface="Malgun Gothic"/>
                <a:ea typeface="Malgun Gothic"/>
              </a:rPr>
              <a:t> 하면서 설정 영역 밖으로 UI 가 표시되는 것을 막기 위해 </a:t>
            </a:r>
            <a:r>
              <a:rPr lang="ko-KR" altLang="en-US" dirty="0" err="1">
                <a:latin typeface="Malgun Gothic"/>
                <a:ea typeface="Malgun Gothic"/>
              </a:rPr>
              <a:t>true</a:t>
            </a:r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2F3F0E-D27B-138D-EDB9-C43AFDC9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03" y="1360394"/>
            <a:ext cx="23969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3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1. </a:t>
            </a:r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데이터 하나를 구성하는 </a:t>
            </a:r>
            <a:r>
              <a:rPr lang="ko-KR" altLang="en-US" dirty="0" err="1">
                <a:latin typeface="Malgun Gothic"/>
                <a:ea typeface="Malgun Gothic"/>
              </a:rPr>
              <a:t>Object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Cpp</a:t>
            </a:r>
            <a:r>
              <a:rPr lang="ko-KR" altLang="en-US" dirty="0">
                <a:latin typeface="Malgun Gothic"/>
                <a:ea typeface="Malgun Gothic"/>
              </a:rPr>
              <a:t> 파일을 작성  (</a:t>
            </a:r>
            <a:r>
              <a:rPr lang="en-US" dirty="0">
                <a:latin typeface="Malgun Gothic"/>
                <a:ea typeface="+mn-lt"/>
              </a:rPr>
              <a:t>class</a:t>
            </a:r>
            <a:r>
              <a:rPr lang="en-US" altLang="ko-KR" dirty="0">
                <a:ea typeface="+mn-lt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MenuDataObject</a:t>
            </a:r>
            <a:r>
              <a:rPr lang="ko-KR" altLang="en-US" dirty="0">
                <a:latin typeface="Malgun Gothic"/>
                <a:ea typeface="Malgun Gothic"/>
              </a:rPr>
              <a:t> )</a:t>
            </a:r>
          </a:p>
          <a:p>
            <a:pPr lvl="2" indent="-285750"/>
            <a:r>
              <a:rPr lang="en-US" altLang="ko-KR" dirty="0" err="1">
                <a:latin typeface="Malgun Gothic"/>
                <a:ea typeface="Malgun Gothic"/>
                <a:cs typeface="+mn-lt"/>
              </a:rPr>
              <a:t>menudataobject</a:t>
            </a:r>
            <a:r>
              <a:rPr lang="ko-KR" dirty="0">
                <a:latin typeface="Malgun Gothic"/>
                <a:ea typeface="Malgun Gothic"/>
                <a:cs typeface="+mn-lt"/>
              </a:rPr>
              <a:t>.</a:t>
            </a:r>
            <a:r>
              <a:rPr lang="ko-KR" dirty="0" err="1">
                <a:latin typeface="Malgun Gothic"/>
                <a:ea typeface="Malgun Gothic"/>
                <a:cs typeface="+mn-lt"/>
              </a:rPr>
              <a:t>cpp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/.h</a:t>
            </a:r>
            <a:endParaRPr lang="ko-KR" altLang="en-US" dirty="0">
              <a:latin typeface="Malgun Gothic"/>
              <a:ea typeface="Malgun Gothic"/>
            </a:endParaRPr>
          </a:p>
          <a:p>
            <a:pPr lvl="2" indent="-285750"/>
            <a:r>
              <a:rPr lang="en-US" dirty="0" err="1">
                <a:latin typeface="Malgun Gothic"/>
                <a:ea typeface="Malgun Gothic"/>
              </a:rPr>
              <a:t>QString</a:t>
            </a:r>
            <a:r>
              <a:rPr lang="en-US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타입인</a:t>
            </a:r>
            <a:r>
              <a:rPr lang="en-US" dirty="0">
                <a:latin typeface="Malgun Gothic"/>
                <a:ea typeface="Malgun Gothic"/>
              </a:rPr>
              <a:t> n</a:t>
            </a:r>
            <a:r>
              <a:rPr lang="en-US" altLang="ko-KR" dirty="0">
                <a:latin typeface="Malgun Gothic"/>
                <a:ea typeface="Malgun Gothic"/>
              </a:rPr>
              <a:t>ame &amp; page </a:t>
            </a:r>
            <a:r>
              <a:rPr lang="en-US" altLang="ko-KR" dirty="0" err="1">
                <a:latin typeface="Malgun Gothic"/>
                <a:ea typeface="Malgun Gothic"/>
              </a:rPr>
              <a:t>Property로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구성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된다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pPr lvl="2" indent="-285750"/>
            <a:endParaRPr lang="en-US" altLang="ko-KR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7F50F6-9570-47A9-4C63-596B65D5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36" y="3424835"/>
            <a:ext cx="5017993" cy="28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1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marL="502920" lvl="1" indent="0">
              <a:buNone/>
            </a:pPr>
            <a:endParaRPr lang="ko-KR" altLang="en-US">
              <a:latin typeface="Malgun Gothic"/>
              <a:ea typeface="Malgun Gothic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2. </a:t>
            </a:r>
            <a:r>
              <a:rPr lang="ko-KR" altLang="en-US" dirty="0" err="1">
                <a:latin typeface="Malgun Gothic"/>
                <a:ea typeface="Malgun Gothic"/>
              </a:rPr>
              <a:t>RootContext에</a:t>
            </a:r>
            <a:r>
              <a:rPr lang="ko-KR" altLang="en-US" dirty="0">
                <a:latin typeface="Malgun Gothic"/>
                <a:ea typeface="Malgun Gothic"/>
              </a:rPr>
              <a:t> 데이터 추가</a:t>
            </a:r>
            <a:endParaRPr lang="en-US" altLang="ko-KR" dirty="0">
              <a:latin typeface="Malgun Gothic"/>
              <a:ea typeface="Malgun Gothic"/>
            </a:endParaRPr>
          </a:p>
          <a:p>
            <a:pPr marL="1245870" lvl="2" indent="-285750"/>
            <a:r>
              <a:rPr lang="ko-KR" altLang="en-US" dirty="0">
                <a:latin typeface="Malgun Gothic"/>
                <a:ea typeface="Malgun Gothic"/>
              </a:rPr>
              <a:t>main.cpp 작업</a:t>
            </a:r>
          </a:p>
          <a:p>
            <a:pPr marL="1245870" lvl="2" indent="-285750"/>
            <a:r>
              <a:rPr lang="ko-KR" altLang="en-US" dirty="0" err="1">
                <a:latin typeface="Malgun Gothic"/>
                <a:ea typeface="Malgun Gothic"/>
              </a:rPr>
              <a:t>MenuDataObject</a:t>
            </a:r>
            <a:r>
              <a:rPr lang="ko-KR" altLang="en-US" dirty="0">
                <a:latin typeface="Malgun Gothic"/>
                <a:ea typeface="Malgun Gothic"/>
              </a:rPr>
              <a:t> 클래스로 구성된 데이터 리스트를 작성 </a:t>
            </a:r>
            <a:endParaRPr lang="ko-KR" dirty="0">
              <a:latin typeface="Corbel"/>
              <a:ea typeface="HY중고딕"/>
            </a:endParaRPr>
          </a:p>
          <a:p>
            <a:pPr marL="1245870" lvl="2" indent="-285750"/>
            <a:r>
              <a:rPr lang="ko-KR" altLang="en-US" dirty="0">
                <a:latin typeface="Malgun Gothic"/>
                <a:ea typeface="Malgun Gothic"/>
              </a:rPr>
              <a:t>"</a:t>
            </a:r>
            <a:r>
              <a:rPr lang="ko-KR" altLang="en-US" dirty="0" err="1">
                <a:latin typeface="Malgun Gothic"/>
                <a:ea typeface="Malgun Gothic"/>
              </a:rPr>
              <a:t>menuList"를</a:t>
            </a:r>
            <a:r>
              <a:rPr lang="ko-KR" altLang="en-US" dirty="0">
                <a:latin typeface="Malgun Gothic"/>
                <a:ea typeface="Malgun Gothic"/>
              </a:rPr>
              <a:t> 키워드로 호출 할 수 있는 </a:t>
            </a:r>
            <a:r>
              <a:rPr lang="ko-KR" altLang="en-US" dirty="0" err="1">
                <a:latin typeface="Malgun Gothic"/>
                <a:ea typeface="Malgun Gothic"/>
              </a:rPr>
              <a:t>Context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Property를</a:t>
            </a:r>
            <a:r>
              <a:rPr lang="ko-KR" altLang="en-US" dirty="0">
                <a:latin typeface="Malgun Gothic"/>
                <a:ea typeface="Malgun Gothic"/>
              </a:rPr>
              <a:t> 설정한다.</a:t>
            </a:r>
            <a:endParaRPr lang="ko-KR" dirty="0">
              <a:ea typeface="HY중고딕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4FCD77-9E79-0ADC-1FBF-B24E31E6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36" y="3569967"/>
            <a:ext cx="7214346" cy="2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ListView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 입력 과정</a:t>
            </a:r>
          </a:p>
          <a:p>
            <a:pPr marL="502920" lvl="1" indent="0">
              <a:buNone/>
            </a:pPr>
            <a:endParaRPr lang="ko-KR" altLang="en-US">
              <a:latin typeface="Malgun Gothic"/>
              <a:ea typeface="Malgun Gothic"/>
            </a:endParaRPr>
          </a:p>
          <a:p>
            <a:pPr marL="502920" lvl="1" indent="0">
              <a:buNone/>
            </a:pPr>
            <a:r>
              <a:rPr lang="ko-KR" altLang="en-US" dirty="0">
                <a:latin typeface="Malgun Gothic"/>
                <a:ea typeface="Malgun Gothic"/>
              </a:rPr>
              <a:t>3. </a:t>
            </a:r>
            <a:r>
              <a:rPr lang="ko-KR" altLang="en-US" dirty="0" err="1">
                <a:latin typeface="Malgun Gothic"/>
                <a:ea typeface="Malgun Gothic"/>
              </a:rPr>
              <a:t>qml</a:t>
            </a:r>
            <a:r>
              <a:rPr lang="ko-KR" altLang="en-US" dirty="0">
                <a:latin typeface="Malgun Gothic"/>
                <a:ea typeface="Malgun Gothic"/>
              </a:rPr>
              <a:t> 디자인에서 </a:t>
            </a:r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속성으로 "</a:t>
            </a:r>
            <a:r>
              <a:rPr lang="ko-KR" altLang="en-US" dirty="0" err="1">
                <a:latin typeface="Malgun Gothic"/>
                <a:ea typeface="Malgun Gothic"/>
              </a:rPr>
              <a:t>menuList</a:t>
            </a:r>
            <a:r>
              <a:rPr lang="ko-KR" altLang="en-US" dirty="0">
                <a:latin typeface="Malgun Gothic"/>
                <a:ea typeface="Malgun Gothic"/>
              </a:rPr>
              <a:t>" 키워드 입력</a:t>
            </a:r>
            <a:endParaRPr lang="en-US" altLang="ko-KR" dirty="0">
              <a:latin typeface="Malgun Gothic"/>
              <a:ea typeface="Malgun Gothic"/>
            </a:endParaRPr>
          </a:p>
          <a:p>
            <a:pPr marL="1245870" lvl="2" indent="-28575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D703DA-F90B-7C60-9C02-5294E4CC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00002"/>
            <a:ext cx="4737847" cy="27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  <a:cs typeface="+mn-lt"/>
              </a:rPr>
              <a:t>Menu ListView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Delegate 설정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구성 </a:t>
            </a:r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Text</a:t>
            </a: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밑줄 (Rectangle)</a:t>
            </a:r>
            <a:endParaRPr lang="ko-KR">
              <a:latin typeface="Corbel" panose="020B0503020204020204"/>
              <a:ea typeface="HY중고딕" panose="02030600000101010101" pitchFamily="18" charset="-127"/>
            </a:endParaRPr>
          </a:p>
          <a:p>
            <a:pPr lvl="3" indent="-342900"/>
            <a:r>
              <a:rPr lang="ko-KR" altLang="en-US">
                <a:latin typeface="Malgun Gothic"/>
                <a:ea typeface="Malgun Gothic"/>
              </a:rPr>
              <a:t>Text 영역의 MouseArea </a:t>
            </a:r>
            <a:endParaRPr lang="ko-KR">
              <a:ea typeface="HY중고딕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>
                <a:latin typeface="Malgun Gothic"/>
                <a:ea typeface="Malgun Gothic"/>
              </a:rPr>
              <a:t>MouseArea 영역에서 Clicked Signal은 </a:t>
            </a:r>
            <a:br>
              <a:rPr lang="ko-KR" altLang="en-US" dirty="0">
                <a:latin typeface="Malgun Gothic"/>
                <a:ea typeface="Malgun Gothic"/>
              </a:rPr>
            </a:br>
            <a:br>
              <a:rPr lang="ko-KR" altLang="en-US" dirty="0">
                <a:latin typeface="Malgun Gothic"/>
                <a:ea typeface="Malgun Gothic"/>
              </a:rPr>
            </a:br>
            <a:r>
              <a:rPr lang="ko-KR" altLang="en-US">
                <a:latin typeface="Malgun Gothic"/>
                <a:ea typeface="Malgun Gothic"/>
              </a:rPr>
              <a:t>/SampleMain.qml 파일에서 Handler가 구현된다.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2391CA-CD5B-AE08-2010-219C903E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36" y="2130509"/>
            <a:ext cx="2743200" cy="804041"/>
          </a:xfrm>
          <a:prstGeom prst="rect">
            <a:avLst/>
          </a:prstGeom>
          <a:ln>
            <a:solidFill>
              <a:srgbClr val="FFFF0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02244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  <a:cs typeface="+mn-lt"/>
              </a:rPr>
              <a:t>Menu ListView -&gt; </a:t>
            </a:r>
            <a:r>
              <a:rPr lang="ko-KR">
                <a:latin typeface="Malgun Gothic"/>
                <a:ea typeface="Malgun Gothic"/>
                <a:cs typeface="+mn-lt"/>
              </a:rPr>
              <a:t>Menu Page Area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 </a:t>
            </a: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메뉴를 클릭했을 때 각 page Property의 url 경로 값의 QML 파일이 </a:t>
            </a:r>
            <a:r>
              <a:rPr lang="ko-KR" altLang="en-US" dirty="0">
                <a:latin typeface="Malgun Gothic"/>
                <a:ea typeface="Malgun Gothic"/>
              </a:rPr>
              <a:t>Load 된다. </a:t>
            </a:r>
          </a:p>
          <a:p>
            <a:pPr lvl="1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marL="960120" lvl="2" indent="0">
              <a:buNone/>
            </a:pPr>
            <a:r>
              <a:rPr lang="ko-KR">
                <a:ea typeface="+mn-lt"/>
                <a:cs typeface="+mn-lt"/>
              </a:rPr>
              <a:t>표시 정보</a:t>
            </a:r>
            <a:r>
              <a:rPr lang="ko-KR" altLang="en-US">
                <a:ea typeface="+mn-lt"/>
                <a:cs typeface="+mn-lt"/>
              </a:rPr>
              <a:t> &gt; </a:t>
            </a:r>
            <a:r>
              <a:rPr lang="ko-KR">
                <a:ea typeface="+mn-lt"/>
                <a:cs typeface="+mn-lt"/>
              </a:rPr>
              <a:t>qrc:/component/Item1Page_component.qml</a:t>
            </a:r>
            <a:endParaRPr lang="ko-KR">
              <a:ea typeface="Malgun Gothic"/>
              <a:cs typeface="+mn-lt"/>
            </a:endParaRPr>
          </a:p>
          <a:p>
            <a:pPr marL="960120" lvl="2" indent="0">
              <a:buNone/>
            </a:pPr>
            <a:r>
              <a:rPr lang="ko-KR" altLang="en-US">
                <a:ea typeface="+mn-lt"/>
                <a:cs typeface="+mn-lt"/>
              </a:rPr>
              <a:t>경로 안내 &gt; </a:t>
            </a:r>
            <a:r>
              <a:rPr lang="en-US" altLang="ko-KR">
                <a:ea typeface="+mn-lt"/>
                <a:cs typeface="+mn-lt"/>
              </a:rPr>
              <a:t>qrc:/component/Item2Page_component.qml</a:t>
            </a:r>
            <a:endParaRPr lang="ko-KR" altLang="en-US">
              <a:latin typeface="Corbel" panose="020B0503020204020204"/>
              <a:ea typeface="Malgun Gothic"/>
            </a:endParaRPr>
          </a:p>
          <a:p>
            <a:pPr marL="960120" lvl="2" indent="0">
              <a:buNone/>
            </a:pPr>
            <a:r>
              <a:rPr lang="en-US" altLang="ko-KR">
                <a:latin typeface="Corbel" panose="020B0503020204020204"/>
                <a:ea typeface="Malgun Gothic"/>
              </a:rPr>
              <a:t>그     외       &gt;</a:t>
            </a:r>
            <a:r>
              <a:rPr lang="en-US" altLang="ko-KR" dirty="0">
                <a:ea typeface="Malgun Gothic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qrc:/component/_blank_.qml</a:t>
            </a:r>
            <a:endParaRPr lang="ko-KR" altLang="en-US">
              <a:latin typeface="Corbel" panose="020B0503020204020204"/>
              <a:ea typeface="Malgun Gothic"/>
            </a:endParaRPr>
          </a:p>
          <a:p>
            <a:pPr lvl="2"/>
            <a:endParaRPr lang="ko-KR" dirty="0">
              <a:latin typeface="Corbel" panose="020B0503020204020204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053869-7F58-3E79-9869-B188F761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65" y="3373241"/>
            <a:ext cx="5432611" cy="2756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354752-D4B7-3AE8-7A1C-270F076D8348}"/>
              </a:ext>
            </a:extLst>
          </p:cNvPr>
          <p:cNvSpPr/>
          <p:nvPr/>
        </p:nvSpPr>
        <p:spPr>
          <a:xfrm>
            <a:off x="6196097" y="3731311"/>
            <a:ext cx="2772108" cy="2395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Menu</a:t>
            </a:r>
            <a:b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Malgun Gothic"/>
                <a:ea typeface="Malgun Gothic"/>
              </a:rPr>
              <a:t>Page 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CF618-F684-1486-C25A-FDA4D04D5D00}"/>
              </a:ext>
            </a:extLst>
          </p:cNvPr>
          <p:cNvSpPr/>
          <p:nvPr/>
        </p:nvSpPr>
        <p:spPr>
          <a:xfrm>
            <a:off x="6093858" y="3811489"/>
            <a:ext cx="1192325" cy="3348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Loader</a:t>
            </a:r>
            <a:endParaRPr lang="en-US">
              <a:latin typeface="Malgun Gothic"/>
              <a:ea typeface="Malgun Gothic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7F3E255-A643-21E4-581E-EE7B92917E4E}"/>
              </a:ext>
            </a:extLst>
          </p:cNvPr>
          <p:cNvSpPr/>
          <p:nvPr/>
        </p:nvSpPr>
        <p:spPr>
          <a:xfrm rot="5400000">
            <a:off x="5896927" y="3791601"/>
            <a:ext cx="244478" cy="36174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20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참조 대상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Navi </a:t>
            </a:r>
            <a:r>
              <a:rPr lang="ko-KR" altLang="en-US">
                <a:latin typeface="Malgun Gothic"/>
                <a:ea typeface="Malgun Gothic"/>
              </a:rPr>
              <a:t>의 설정 화면 디자인 </a:t>
            </a:r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A4D29C-E14C-11CD-742D-C2FE3E986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3" t="11465" r="15990" b="5095"/>
          <a:stretch/>
        </p:blipFill>
        <p:spPr>
          <a:xfrm>
            <a:off x="5196903" y="1478847"/>
            <a:ext cx="5482824" cy="44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3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 Page Area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/ component / </a:t>
            </a:r>
            <a:r>
              <a:rPr lang="ko-KR">
                <a:latin typeface="Malgun Gothic"/>
                <a:ea typeface="Malgun Gothic"/>
                <a:cs typeface="+mn-lt"/>
              </a:rPr>
              <a:t>Item1Page_component.</a:t>
            </a:r>
            <a:r>
              <a:rPr lang="en-US" altLang="ko-KR" dirty="0">
                <a:latin typeface="Malgun Gothic"/>
                <a:ea typeface="+mn-lt"/>
                <a:cs typeface="+mn-lt"/>
              </a:rPr>
              <a:t>qml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3C87304-0215-C5BD-C60E-B9A1C75F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94" y="2306037"/>
            <a:ext cx="2743200" cy="27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4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endParaRPr lang="ko-KR" altLang="en-US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ListView의</a:t>
            </a:r>
            <a:r>
              <a:rPr lang="ko-KR" altLang="en-US" dirty="0">
                <a:latin typeface="Malgun Gothic"/>
                <a:ea typeface="Malgun Gothic"/>
              </a:rPr>
              <a:t> 데이터 입력 부분 </a:t>
            </a: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ListElement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Object를</a:t>
            </a:r>
            <a:r>
              <a:rPr lang="ko-KR" altLang="en-US" dirty="0">
                <a:latin typeface="Malgun Gothic"/>
                <a:ea typeface="Malgun Gothic"/>
              </a:rPr>
              <a:t> 쓰지 않고, </a:t>
            </a:r>
            <a:r>
              <a:rPr lang="ko-KR" altLang="en-US" dirty="0" err="1">
                <a:latin typeface="Malgun Gothic"/>
                <a:ea typeface="Malgun Gothic"/>
              </a:rPr>
              <a:t>Component.onCompleted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Signal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Handler</a:t>
            </a:r>
            <a:r>
              <a:rPr lang="ko-KR" altLang="en-US" dirty="0">
                <a:latin typeface="Malgun Gothic"/>
                <a:ea typeface="Malgun Gothic"/>
              </a:rPr>
              <a:t> 에서 </a:t>
            </a:r>
            <a:r>
              <a:rPr lang="ko-KR" altLang="en-US" dirty="0" err="1">
                <a:latin typeface="Malgun Gothic"/>
                <a:ea typeface="Malgun Gothic"/>
              </a:rPr>
              <a:t>append를</a:t>
            </a:r>
            <a:r>
              <a:rPr lang="ko-KR" altLang="en-US" dirty="0">
                <a:latin typeface="Malgun Gothic"/>
                <a:ea typeface="Malgun Gothic"/>
              </a:rPr>
              <a:t> 함</a:t>
            </a:r>
          </a:p>
          <a:p>
            <a:pPr lvl="3"/>
            <a:r>
              <a:rPr lang="ko-KR" altLang="en-US" dirty="0">
                <a:latin typeface="Malgun Gothic"/>
                <a:ea typeface="Malgun Gothic"/>
                <a:cs typeface="+mn-lt"/>
              </a:rPr>
              <a:t>이유 : "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elementType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" </a:t>
            </a:r>
            <a:r>
              <a:rPr lang="ko-KR" altLang="en-US" dirty="0" err="1">
                <a:latin typeface="Malgun Gothic"/>
                <a:ea typeface="Malgun Gothic"/>
                <a:cs typeface="+mn-lt"/>
              </a:rPr>
              <a:t>Property에서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열거형을 사용하기 위해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Corbel" panose="020B0503020204020204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884F7E-09CC-C0F7-6D9E-7F1517BA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50" y="3094232"/>
            <a:ext cx="5759002" cy="28160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8301EA-6C77-4E50-1A64-91581B20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379" y="4229843"/>
            <a:ext cx="1762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440617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ListView의</a:t>
            </a:r>
            <a:r>
              <a:rPr lang="ko-KR" altLang="en-US" dirty="0">
                <a:latin typeface="Malgun Gothic"/>
                <a:ea typeface="Malgun Gothic"/>
              </a:rPr>
              <a:t> 각 아이템의 구성은 다양하지만 하나의 모듈로써 동작한다.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구성 (</a:t>
            </a:r>
            <a:r>
              <a:rPr lang="ko-KR" altLang="en-US" dirty="0" err="1">
                <a:latin typeface="Malgun Gothic"/>
                <a:ea typeface="Malgun Gothic"/>
              </a:rPr>
              <a:t>elementType</a:t>
            </a:r>
            <a:r>
              <a:rPr lang="ko-KR" altLang="en-US" dirty="0">
                <a:latin typeface="Malgun Gothic"/>
                <a:ea typeface="Malgun Gothic"/>
              </a:rPr>
              <a:t>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Title</a:t>
            </a:r>
            <a:r>
              <a:rPr lang="ko-KR" altLang="en-US" dirty="0">
                <a:latin typeface="Malgun Gothic"/>
                <a:ea typeface="Malgun Gothic"/>
              </a:rPr>
              <a:t> (첫번째 회색 텍스트 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Switch</a:t>
            </a:r>
            <a:r>
              <a:rPr lang="ko-KR" altLang="en-US" dirty="0">
                <a:latin typeface="Malgun Gothic"/>
                <a:ea typeface="Malgun Gothic"/>
              </a:rPr>
              <a:t> (차량속도, 주변 교통 정보, ...)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Button</a:t>
            </a:r>
            <a:r>
              <a:rPr lang="ko-KR" altLang="en-US" dirty="0">
                <a:latin typeface="Malgun Gothic"/>
                <a:ea typeface="Malgun Gothic"/>
              </a:rPr>
              <a:t> (증강 현실 뷰, 주변 시설, ...)</a:t>
            </a:r>
          </a:p>
          <a:p>
            <a:pPr lvl="3" indent="-342900"/>
            <a:r>
              <a:rPr lang="ko-KR" altLang="en-US" dirty="0" err="1">
                <a:latin typeface="Malgun Gothic"/>
                <a:ea typeface="Malgun Gothic"/>
              </a:rPr>
              <a:t>Address</a:t>
            </a:r>
            <a:r>
              <a:rPr lang="ko-KR" altLang="en-US" dirty="0">
                <a:latin typeface="Malgun Gothic"/>
                <a:ea typeface="Malgun Gothic"/>
              </a:rPr>
              <a:t>(주소)</a:t>
            </a: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 err="1">
                <a:latin typeface="Malgun Gothic"/>
                <a:ea typeface="Malgun Gothic"/>
              </a:rPr>
              <a:t>model</a:t>
            </a:r>
            <a:r>
              <a:rPr lang="ko-KR" altLang="en-US" dirty="0">
                <a:latin typeface="Malgun Gothic"/>
                <a:ea typeface="Malgun Gothic"/>
              </a:rPr>
              <a:t> 데이터의 </a:t>
            </a:r>
            <a:r>
              <a:rPr lang="ko-KR" dirty="0" err="1">
                <a:latin typeface="Malgun Gothic"/>
                <a:ea typeface="Malgun Gothic"/>
              </a:rPr>
              <a:t>elementType</a:t>
            </a:r>
            <a:r>
              <a:rPr lang="ko-KR" dirty="0">
                <a:latin typeface="Malgun Gothic"/>
                <a:ea typeface="Malgun Gothic"/>
              </a:rPr>
              <a:t> 에 따라  각 위젯의 </a:t>
            </a:r>
            <a:r>
              <a:rPr lang="ko-KR" dirty="0" err="1">
                <a:latin typeface="Malgun Gothic"/>
                <a:ea typeface="Malgun Gothic"/>
              </a:rPr>
              <a:t>visible</a:t>
            </a:r>
            <a:r>
              <a:rPr lang="ko-KR" dirty="0">
                <a:latin typeface="Malgun Gothic"/>
                <a:ea typeface="Malgun Gothic"/>
              </a:rPr>
              <a:t> 속성을 변경한다. </a:t>
            </a:r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5F832BA-6065-5A43-ACB2-126DB201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84" y="2523752"/>
            <a:ext cx="2743200" cy="27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모듈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17759" cy="5120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Menu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Page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dirty="0" err="1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Area</a:t>
            </a:r>
            <a:r>
              <a:rPr lang="ko-KR" altLang="en-US" dirty="0">
                <a:solidFill>
                  <a:srgbClr val="595959"/>
                </a:solidFill>
                <a:latin typeface="Malgun Gothic"/>
                <a:ea typeface="Malgun Gothic"/>
                <a:cs typeface="+mn-lt"/>
              </a:rPr>
              <a:t> - 첫 번째 메뉴 페이지</a:t>
            </a:r>
          </a:p>
          <a:p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altLang="en-US" dirty="0" err="1">
                <a:latin typeface="Malgun Gothic"/>
                <a:ea typeface="Malgun Gothic"/>
              </a:rPr>
              <a:t>delegate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2"/>
            <a:r>
              <a:rPr lang="ko-KR" altLang="en-US" dirty="0">
                <a:latin typeface="Malgun Gothic"/>
                <a:ea typeface="Malgun Gothic"/>
              </a:rPr>
              <a:t>입력된 모델 데이터의 </a:t>
            </a:r>
            <a:r>
              <a:rPr lang="ko-KR" altLang="en-US" dirty="0" err="1">
                <a:latin typeface="Malgun Gothic"/>
                <a:ea typeface="Malgun Gothic"/>
              </a:rPr>
              <a:t>elementType</a:t>
            </a:r>
            <a:r>
              <a:rPr lang="ko-KR" altLang="en-US" dirty="0">
                <a:latin typeface="Malgun Gothic"/>
                <a:ea typeface="Malgun Gothic"/>
              </a:rPr>
              <a:t> 에 따라  각 위젯의 </a:t>
            </a:r>
            <a:r>
              <a:rPr lang="ko-KR" altLang="en-US" dirty="0" err="1">
                <a:latin typeface="Malgun Gothic"/>
                <a:ea typeface="Malgun Gothic"/>
              </a:rPr>
              <a:t>visible</a:t>
            </a:r>
            <a:r>
              <a:rPr lang="ko-KR" altLang="en-US" dirty="0">
                <a:latin typeface="Malgun Gothic"/>
                <a:ea typeface="Malgun Gothic"/>
              </a:rPr>
              <a:t> 속성을 변경한다. </a:t>
            </a: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3" indent="-342900"/>
            <a:endParaRPr lang="ko-KR" altLang="en-US" dirty="0">
              <a:latin typeface="Malgun Gothic"/>
              <a:ea typeface="Malgun Gothic"/>
            </a:endParaRPr>
          </a:p>
          <a:p>
            <a:pPr lvl="2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225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044C1-7E3E-C252-290D-7B96DE13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ko-KR" altLang="en-US" sz="5900" spc="-100">
                <a:solidFill>
                  <a:schemeClr val="accent1"/>
                </a:solidFill>
              </a:rPr>
              <a:t>감사합니다</a:t>
            </a:r>
            <a:endParaRPr lang="en-US" sz="5900" spc="-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참조 대상</a:t>
            </a:r>
            <a:endParaRPr lang="en-US" alt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algun Gothic"/>
                <a:ea typeface="Malgun Gothic"/>
              </a:rPr>
              <a:t>Navi </a:t>
            </a:r>
            <a:r>
              <a:rPr lang="ko-KR" altLang="en-US">
                <a:latin typeface="Malgun Gothic"/>
                <a:ea typeface="Malgun Gothic"/>
              </a:rPr>
              <a:t>의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설정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화면을 </a:t>
            </a:r>
            <a:r>
              <a:rPr lang="ko-KR" altLang="en-US" err="1">
                <a:latin typeface="Malgun Gothic"/>
                <a:ea typeface="Malgun Gothic"/>
              </a:rPr>
              <a:t>흉내내어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ko-KR" altLang="en-US" err="1">
                <a:latin typeface="Malgun Gothic"/>
                <a:ea typeface="Malgun Gothic"/>
              </a:rPr>
              <a:t>Sample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View</a:t>
            </a:r>
            <a:r>
              <a:rPr lang="ko-KR" altLang="en-US">
                <a:latin typeface="Malgun Gothic"/>
                <a:ea typeface="Malgun Gothic"/>
              </a:rPr>
              <a:t> 작성</a:t>
            </a: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pPr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948912-A5CE-DAC1-B42C-D6F76E63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08" y="1392956"/>
            <a:ext cx="7304467" cy="36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코드 구성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전체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코드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구성 설명</a:t>
            </a:r>
            <a:endParaRPr lang="en-US"/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AB69916-B958-0147-6CB0-7021DAF4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40" y="1262743"/>
            <a:ext cx="2726318" cy="473226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AC889B-B0BE-0A26-2D40-673E63C7B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5044"/>
              </p:ext>
            </p:extLst>
          </p:nvPr>
        </p:nvGraphicFramePr>
        <p:xfrm>
          <a:off x="6428703" y="1287886"/>
          <a:ext cx="5297621" cy="465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67">
                  <a:extLst>
                    <a:ext uri="{9D8B030D-6E8A-4147-A177-3AD203B41FA5}">
                      <a16:colId xmlns:a16="http://schemas.microsoft.com/office/drawing/2014/main" val="1651161847"/>
                    </a:ext>
                  </a:extLst>
                </a:gridCol>
                <a:gridCol w="3593854">
                  <a:extLst>
                    <a:ext uri="{9D8B030D-6E8A-4147-A177-3AD203B41FA5}">
                      <a16:colId xmlns:a16="http://schemas.microsoft.com/office/drawing/2014/main" val="1823049716"/>
                    </a:ext>
                  </a:extLst>
                </a:gridCol>
              </a:tblGrid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54065"/>
                  </a:ext>
                </a:extLst>
              </a:tr>
              <a:tr h="5913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[CPP </a:t>
                      </a:r>
                      <a:r>
                        <a:rPr lang="ko-KR" altLang="en-US" dirty="0"/>
                        <a:t>파일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프로그램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구동</a:t>
                      </a:r>
                      <a:br>
                        <a:rPr lang="en-US" dirty="0"/>
                      </a:br>
                      <a:r>
                        <a:rPr lang="en-US" dirty="0" err="1"/>
                        <a:t>ListView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사용</a:t>
                      </a:r>
                      <a:r>
                        <a:rPr lang="en-US" altLang="ko-KR" dirty="0"/>
                        <a:t> Context </a:t>
                      </a:r>
                      <a:r>
                        <a:rPr lang="en-US" altLang="ko-KR" dirty="0" err="1"/>
                        <a:t>준비</a:t>
                      </a:r>
                      <a:endParaRPr lang="ko-KR" alt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03433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 dirty="0">
                          <a:latin typeface="HY중고딕"/>
                          <a:ea typeface="HY중고딕"/>
                        </a:rPr>
                        <a:t>/ (root)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디자인 시작, </a:t>
                      </a:r>
                      <a:br>
                        <a:rPr lang="ko-KR" altLang="en-US" dirty="0"/>
                      </a:br>
                      <a:r>
                        <a:rPr lang="ko-KR" altLang="en-US" dirty="0" err="1"/>
                        <a:t>Windows와</a:t>
                      </a:r>
                      <a:r>
                        <a:rPr lang="ko-KR" altLang="en-US" dirty="0"/>
                        <a:t>  </a:t>
                      </a:r>
                      <a:r>
                        <a:rPr lang="ko-KR" altLang="en-US" dirty="0" err="1"/>
                        <a:t>SampleMain위치</a:t>
                      </a:r>
                      <a:r>
                        <a:rPr lang="ko-KR" altLang="en-US" dirty="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28847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</a:t>
                      </a:r>
                      <a:r>
                        <a:rPr lang="ko-KR" altLang="en-US" dirty="0"/>
                        <a:t>나</a:t>
                      </a:r>
                      <a:r>
                        <a:rPr lang="en-US" altLang="ko-KR" dirty="0"/>
                        <a:t> </a:t>
                      </a:r>
                      <a:r>
                        <a:rPr lang="en-US" altLang="ko-KR" dirty="0" err="1"/>
                        <a:t>Component의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공통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923493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/>
                        <a:t>View에</a:t>
                      </a:r>
                      <a:r>
                        <a:rPr lang="ko-KR" altLang="en-US" dirty="0"/>
                        <a:t> 들어가는 디자인 요소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989772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/delegate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요소를 구성하는 가장 작은 단위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9571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</a:t>
                      </a:r>
                      <a:r>
                        <a:rPr lang="en-US" dirty="0" err="1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열거형 </a:t>
                      </a:r>
                      <a:r>
                        <a:rPr lang="ko-KR" altLang="en-US" dirty="0" err="1"/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4103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리소스로 등록한 </a:t>
                      </a:r>
                      <a:r>
                        <a:rPr lang="ko-KR" altLang="en-US" dirty="0" err="1"/>
                        <a:t>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08500"/>
                  </a:ext>
                </a:extLst>
              </a:tr>
              <a:tr h="4827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/model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err="1"/>
                        <a:t>qml</a:t>
                      </a:r>
                      <a:r>
                        <a:rPr lang="ko-KR" altLang="en-US" dirty="0"/>
                        <a:t> 데이터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42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0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시작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algun Gothic"/>
                <a:ea typeface="+mn-lt"/>
                <a:cs typeface="+mn-lt"/>
              </a:rPr>
              <a:t>/ </a:t>
            </a:r>
            <a:r>
              <a:rPr lang="en-US" dirty="0" err="1">
                <a:latin typeface="Malgun Gothic"/>
                <a:ea typeface="Malgun Gothic"/>
              </a:rPr>
              <a:t>Main.qml</a:t>
            </a:r>
            <a:endParaRPr lang="en-US" altLang="ko-KR" dirty="0">
              <a:latin typeface="Malgun Gothic"/>
              <a:ea typeface="HY중고딕" panose="02030600000101010101" pitchFamily="18" charset="-127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모든 요소의 공통 크기 설정 (Windows 크기 고정)</a:t>
            </a:r>
            <a:endParaRPr lang="en-US" altLang="ko-KR" dirty="0">
              <a:latin typeface="Malgun Gothic"/>
              <a:ea typeface="HY중고딕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 dirty="0">
                <a:latin typeface="Malgun Gothic"/>
                <a:ea typeface="Malgun Gothic"/>
              </a:rPr>
              <a:t>Sample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Windows</a:t>
            </a:r>
            <a:r>
              <a:rPr lang="ko-KR" dirty="0">
                <a:latin typeface="Malgun Gothic"/>
                <a:ea typeface="Malgun Gothic"/>
              </a:rPr>
              <a:t> 시작</a:t>
            </a:r>
            <a:r>
              <a:rPr lang="ko-KR" altLang="en-US" dirty="0">
                <a:latin typeface="Malgun Gothic"/>
                <a:ea typeface="Malgun Gothic"/>
              </a:rPr>
              <a:t> &gt; </a:t>
            </a:r>
            <a:r>
              <a:rPr lang="ko-KR" altLang="en-US" dirty="0" err="1">
                <a:latin typeface="Malgun Gothic"/>
                <a:ea typeface="Malgun Gothic"/>
              </a:rPr>
              <a:t>SampleMain.qml</a:t>
            </a:r>
            <a:r>
              <a:rPr lang="ko-KR" altLang="en-US" dirty="0">
                <a:latin typeface="Malgun Gothic"/>
                <a:ea typeface="Malgun Gothic"/>
              </a:rPr>
              <a:t> 모듈 호출</a:t>
            </a:r>
          </a:p>
          <a:p>
            <a:pPr lvl="1">
              <a:spcAft>
                <a:spcPts val="0"/>
              </a:spcAft>
            </a:pPr>
            <a:endParaRPr 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EE55EA8-228C-D544-E33C-0B75E04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3" y="1848029"/>
            <a:ext cx="3644721" cy="2378476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5D8FBF5-8DE4-584E-0602-1F657392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54" y="4888338"/>
            <a:ext cx="1779970" cy="8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시작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algun Gothic"/>
                <a:ea typeface="Malgun Gothic"/>
                <a:cs typeface="+mn-lt"/>
              </a:rPr>
              <a:t>Sample </a:t>
            </a:r>
            <a:r>
              <a:rPr lang="en-US" altLang="ko-KR" dirty="0">
                <a:latin typeface="Malgun Gothic"/>
                <a:ea typeface="Malgun Gothic"/>
                <a:cs typeface="+mn-lt"/>
              </a:rPr>
              <a:t>Main</a:t>
            </a:r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endParaRPr lang="ko-KR" altLang="en-US" dirty="0">
              <a:latin typeface="Malgun Gothic"/>
              <a:ea typeface="Malgun Gothic"/>
            </a:endParaRPr>
          </a:p>
          <a:p>
            <a:pPr lvl="1"/>
            <a:r>
              <a:rPr lang="ko-KR" altLang="en-US" dirty="0">
                <a:latin typeface="Malgun Gothic"/>
                <a:ea typeface="Malgun Gothic"/>
              </a:rPr>
              <a:t>2개의 QML 파일로 구성된다.</a:t>
            </a:r>
            <a:endParaRPr lang="ko-KR" dirty="0">
              <a:ea typeface="HY중고딕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SampleMain.qml</a:t>
            </a:r>
            <a:r>
              <a:rPr lang="en-US" altLang="ko-KR" dirty="0">
                <a:latin typeface="Malgun Gothic"/>
                <a:ea typeface="Malgun Gothic"/>
              </a:rPr>
              <a:t> : </a:t>
            </a:r>
            <a:r>
              <a:rPr lang="en-US" altLang="ko-KR" dirty="0" err="1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구현</a:t>
            </a:r>
            <a:endParaRPr lang="en-US" altLang="ko-KR" dirty="0">
              <a:latin typeface="Malgun Gothic"/>
              <a:ea typeface="Malgun Gothic"/>
            </a:endParaRPr>
          </a:p>
          <a:p>
            <a:pPr lvl="2"/>
            <a:r>
              <a:rPr lang="en-US" altLang="ko-KR" dirty="0">
                <a:latin typeface="Malgun Gothic"/>
                <a:ea typeface="Malgun Gothic"/>
              </a:rPr>
              <a:t>/</a:t>
            </a:r>
            <a:r>
              <a:rPr lang="en-US" altLang="ko-KR" dirty="0" err="1">
                <a:latin typeface="Malgun Gothic"/>
                <a:ea typeface="Malgun Gothic"/>
              </a:rPr>
              <a:t>SampleMainView.qml</a:t>
            </a:r>
            <a:r>
              <a:rPr lang="en-US" altLang="ko-KR" dirty="0">
                <a:latin typeface="Malgun Gothic"/>
                <a:ea typeface="Malgun Gothic"/>
              </a:rPr>
              <a:t> : </a:t>
            </a:r>
            <a:r>
              <a:rPr lang="en-US" altLang="ko-KR" dirty="0" err="1">
                <a:latin typeface="Malgun Gothic"/>
                <a:ea typeface="Malgun Gothic"/>
              </a:rPr>
              <a:t>디자인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구현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r>
              <a:rPr lang="en-US" altLang="ko-KR" dirty="0" err="1">
                <a:latin typeface="Malgun Gothic"/>
                <a:ea typeface="Malgun Gothic"/>
              </a:rPr>
              <a:t>SampleMain은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SampleMainView를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상속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받는다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2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en-US" altLang="ko-KR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</a:pPr>
            <a:endParaRPr lang="ko-KR" altLang="en-US">
              <a:latin typeface="Malgun Gothic"/>
              <a:ea typeface="Malgun Gothic"/>
            </a:endParaRPr>
          </a:p>
          <a:p>
            <a:pPr lvl="1">
              <a:spcAft>
                <a:spcPts val="0"/>
              </a:spcAft>
              <a:buFont typeface="Wingdings 2"/>
            </a:pPr>
            <a:endParaRPr lang="ko-KR" altLang="en-US">
              <a:latin typeface="Malgun Gothic"/>
              <a:ea typeface="Malgun Gothic"/>
            </a:endParaRPr>
          </a:p>
          <a:p>
            <a:pPr lvl="1"/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8365A8-D80A-293B-E9C5-E971E7DD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91" y="1413122"/>
            <a:ext cx="2381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03995" cy="541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SampleMainView - 모듈 배치</a:t>
            </a:r>
            <a:endParaRPr lang="en-US" altLang="ko-KR"/>
          </a:p>
          <a:p>
            <a:pPr lvl="1"/>
            <a:endParaRPr lang="en-US">
              <a:latin typeface="Malgun Gothic"/>
              <a:ea typeface="Malgun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B547A-74B0-3F28-F884-469A5A171F05}"/>
              </a:ext>
            </a:extLst>
          </p:cNvPr>
          <p:cNvSpPr/>
          <p:nvPr/>
        </p:nvSpPr>
        <p:spPr>
          <a:xfrm>
            <a:off x="3872311" y="1606492"/>
            <a:ext cx="7301599" cy="2610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rgbClr val="000000"/>
                </a:solidFill>
                <a:latin typeface="Malgun Gothic"/>
                <a:ea typeface="Malgun Gothic"/>
              </a:rPr>
              <a:t>TopBar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2551-49E6-E243-98B5-07379301E053}"/>
              </a:ext>
            </a:extLst>
          </p:cNvPr>
          <p:cNvSpPr/>
          <p:nvPr/>
        </p:nvSpPr>
        <p:spPr>
          <a:xfrm>
            <a:off x="3867849" y="1871328"/>
            <a:ext cx="1751588" cy="29468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Menu</a:t>
            </a:r>
            <a:b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ListView</a:t>
            </a:r>
            <a:endParaRPr lang="en-US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53225-81C6-D3FE-6B74-BD085B197000}"/>
              </a:ext>
            </a:extLst>
          </p:cNvPr>
          <p:cNvSpPr/>
          <p:nvPr/>
        </p:nvSpPr>
        <p:spPr>
          <a:xfrm>
            <a:off x="5624116" y="1872167"/>
            <a:ext cx="3814398" cy="318656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Menu Page Area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&gt; Item1ListView</a:t>
            </a: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&gt;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</a:rPr>
              <a:t>Item2..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rbel" panose="020B0503020204020204"/>
              <a:ea typeface="Malgun Gothic"/>
            </a:endParaRPr>
          </a:p>
          <a:p>
            <a:r>
              <a:rPr lang="en-US" dirty="0">
                <a:solidFill>
                  <a:srgbClr val="000000"/>
                </a:solidFill>
                <a:latin typeface="Malgun Gothic"/>
                <a:ea typeface="Malgun Gothic"/>
              </a:rPr>
              <a:t>           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7E5D-2BF1-A016-3081-2DE3D6608E1A}"/>
              </a:ext>
            </a:extLst>
          </p:cNvPr>
          <p:cNvSpPr/>
          <p:nvPr/>
        </p:nvSpPr>
        <p:spPr>
          <a:xfrm>
            <a:off x="3873152" y="4818139"/>
            <a:ext cx="1751386" cy="25171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solidFill>
                  <a:srgbClr val="000000"/>
                </a:solidFill>
                <a:latin typeface="Malgun Gothic"/>
                <a:ea typeface="Malgun Gothic"/>
              </a:rPr>
              <a:t>BottomLeftButtons</a:t>
            </a:r>
            <a:endParaRPr lang="en-US" sz="120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F84EC-3A7F-800D-D5DE-A9C86CDA40BD}"/>
              </a:ext>
            </a:extLst>
          </p:cNvPr>
          <p:cNvSpPr/>
          <p:nvPr/>
        </p:nvSpPr>
        <p:spPr>
          <a:xfrm>
            <a:off x="9440318" y="1874054"/>
            <a:ext cx="1722833" cy="28937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Sample</a:t>
            </a:r>
            <a:b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</a:b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Image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C2D1A7-5CE5-E99C-AF44-BA7B84CC84D4}"/>
              </a:ext>
            </a:extLst>
          </p:cNvPr>
          <p:cNvSpPr/>
          <p:nvPr/>
        </p:nvSpPr>
        <p:spPr>
          <a:xfrm>
            <a:off x="9443039" y="4789386"/>
            <a:ext cx="1722631" cy="28047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BottomRightInfo</a:t>
            </a:r>
            <a:endParaRPr lang="en-US" sz="120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39B89-A3D0-D82A-8A57-579B4124422E}"/>
              </a:ext>
            </a:extLst>
          </p:cNvPr>
          <p:cNvSpPr/>
          <p:nvPr/>
        </p:nvSpPr>
        <p:spPr>
          <a:xfrm>
            <a:off x="3872860" y="1607584"/>
            <a:ext cx="7300121" cy="34651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874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E9-1EE9-E0EB-99D7-C290FB26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디자인 설명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256-250C-BCA7-AE39-0FD741F4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5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SampleMainView</a:t>
            </a:r>
            <a:r>
              <a:rPr lang="ko-KR" altLang="en-US" dirty="0">
                <a:latin typeface="Malgun Gothic"/>
                <a:ea typeface="Malgun Gothic"/>
              </a:rPr>
              <a:t> - 모듈 배치</a:t>
            </a:r>
          </a:p>
          <a:p>
            <a:pPr lvl="1">
              <a:spcAft>
                <a:spcPts val="0"/>
              </a:spcAft>
            </a:pPr>
            <a:r>
              <a:rPr lang="ko-KR" altLang="en-US" dirty="0">
                <a:latin typeface="Malgun Gothic"/>
                <a:ea typeface="Malgun Gothic"/>
              </a:rPr>
              <a:t>비율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D1595-DD15-03D7-1EDC-7214A3341461}"/>
              </a:ext>
            </a:extLst>
          </p:cNvPr>
          <p:cNvSpPr txBox="1"/>
          <p:nvPr/>
        </p:nvSpPr>
        <p:spPr>
          <a:xfrm>
            <a:off x="7077994" y="1615227"/>
            <a:ext cx="9810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D5393D"/>
                </a:solidFill>
                <a:latin typeface="Malgun Gothic"/>
                <a:ea typeface="Malgun Gothic"/>
                <a:cs typeface="+mn-lt"/>
              </a:rPr>
              <a:t>21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21074-07BF-7C86-10C8-9CF902F1D71E}"/>
              </a:ext>
            </a:extLst>
          </p:cNvPr>
          <p:cNvSpPr txBox="1"/>
          <p:nvPr/>
        </p:nvSpPr>
        <p:spPr>
          <a:xfrm>
            <a:off x="4011142" y="3251200"/>
            <a:ext cx="747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D5393D"/>
                </a:solidFill>
                <a:latin typeface="Malgun Gothic"/>
                <a:ea typeface="Malgun Gothic"/>
              </a:rPr>
              <a:t>10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D42EF4-7F0F-40AE-63D0-AF5EC4D70CD0}"/>
              </a:ext>
            </a:extLst>
          </p:cNvPr>
          <p:cNvGrpSpPr/>
          <p:nvPr/>
        </p:nvGrpSpPr>
        <p:grpSpPr>
          <a:xfrm>
            <a:off x="4810336" y="2011462"/>
            <a:ext cx="5495551" cy="2932505"/>
            <a:chOff x="4878916" y="2468662"/>
            <a:chExt cx="5495551" cy="29325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B547A-74B0-3F28-F884-469A5A171F05}"/>
                </a:ext>
              </a:extLst>
            </p:cNvPr>
            <p:cNvSpPr/>
            <p:nvPr/>
          </p:nvSpPr>
          <p:spPr>
            <a:xfrm>
              <a:off x="4882272" y="2469264"/>
              <a:ext cx="5492195" cy="37096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3B2551-49E6-E243-98B5-07379301E053}"/>
                </a:ext>
              </a:extLst>
            </p:cNvPr>
            <p:cNvSpPr/>
            <p:nvPr/>
          </p:nvSpPr>
          <p:spPr>
            <a:xfrm>
              <a:off x="4878916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053225-81C6-D3FE-6B74-BD085B197000}"/>
                </a:ext>
              </a:extLst>
            </p:cNvPr>
            <p:cNvSpPr/>
            <p:nvPr/>
          </p:nvSpPr>
          <p:spPr>
            <a:xfrm>
              <a:off x="6247341" y="2836333"/>
              <a:ext cx="2744788" cy="255693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07E5D-2BF1-A016-3081-2DE3D6608E1A}"/>
                </a:ext>
              </a:extLst>
            </p:cNvPr>
            <p:cNvSpPr/>
            <p:nvPr/>
          </p:nvSpPr>
          <p:spPr>
            <a:xfrm>
              <a:off x="4882905" y="5029199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F84EC-3A7F-800D-D5DE-A9C86CDA40BD}"/>
                </a:ext>
              </a:extLst>
            </p:cNvPr>
            <p:cNvSpPr/>
            <p:nvPr/>
          </p:nvSpPr>
          <p:spPr>
            <a:xfrm>
              <a:off x="8994774" y="2836333"/>
              <a:ext cx="1371600" cy="219286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C2D1A7-5CE5-E99C-AF44-BA7B84CC84D4}"/>
                </a:ext>
              </a:extLst>
            </p:cNvPr>
            <p:cNvSpPr/>
            <p:nvPr/>
          </p:nvSpPr>
          <p:spPr>
            <a:xfrm>
              <a:off x="8991414" y="5029200"/>
              <a:ext cx="1371448" cy="36366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A39B89-A3D0-D82A-8A57-579B4124422E}"/>
                </a:ext>
              </a:extLst>
            </p:cNvPr>
            <p:cNvSpPr/>
            <p:nvPr/>
          </p:nvSpPr>
          <p:spPr>
            <a:xfrm>
              <a:off x="4882685" y="2468662"/>
              <a:ext cx="5491083" cy="293250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296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SampleView 구현 작업</vt:lpstr>
      <vt:lpstr>목차</vt:lpstr>
      <vt:lpstr>참조 대상</vt:lpstr>
      <vt:lpstr>참조 대상</vt:lpstr>
      <vt:lpstr>코드 구성</vt:lpstr>
      <vt:lpstr>시작</vt:lpstr>
      <vt:lpstr>시작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디자인 설명</vt:lpstr>
      <vt:lpstr>기능 설명</vt:lpstr>
      <vt:lpstr>기능 설명</vt:lpstr>
      <vt:lpstr>기능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모듈 설명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1456</cp:revision>
  <dcterms:created xsi:type="dcterms:W3CDTF">2022-10-26T09:38:09Z</dcterms:created>
  <dcterms:modified xsi:type="dcterms:W3CDTF">2022-11-10T04:32:25Z</dcterms:modified>
</cp:coreProperties>
</file>