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2AAB-43DC-4FEE-A088-AE6C700B5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639AC-628D-4F35-BF2E-9EE2F775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C822-012D-4099-9B5D-DB484044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15C-1B09-4F13-96A4-3BA9BEDCD1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7C4B-CC2F-48C3-8E55-5A955D0F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83836-93BE-4836-AB52-33B2FE92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BADB-C803-4C85-8C70-D3F7A626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8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F033-F05B-4CC4-941D-280E016B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314F6-2EE4-4B04-AC88-0A5BBB243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3ADCE-75CB-425B-8E7A-2C5CAA90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15C-1B09-4F13-96A4-3BA9BEDCD1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7E195-F7BC-4527-89A9-77DE28B2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E690-258D-4B78-B901-29B5D808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BADB-C803-4C85-8C70-D3F7A626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9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6F7E4-5F85-42FE-8E22-D8493CA2A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1DCD7-96A3-4F41-AE16-109B0474C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F5826-993B-4B1D-9E32-4A041D30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15C-1B09-4F13-96A4-3BA9BEDCD1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504B-CBB0-4BEC-BF68-9700A90F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A66AD-30AC-403C-9544-319D9A40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BADB-C803-4C85-8C70-D3F7A626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9F7B-48CD-4201-AD0B-94E3CFA6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45D7-058A-4ED4-AD2E-C3A35D2C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797E-7BB1-4A5C-A46D-CF1F8763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15C-1B09-4F13-96A4-3BA9BEDCD1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9EB4-ED74-4D9B-B46F-A4DBF476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D5F3C-1045-4BF3-B6A0-D4539E44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BADB-C803-4C85-8C70-D3F7A626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1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6D20-94D4-4C80-A0F9-09E29E56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7FC3F-32BC-489B-B7F2-F487FE137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C70C1-6781-4A49-9751-E95085E5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15C-1B09-4F13-96A4-3BA9BEDCD1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A9C25-C8F3-4FD8-84AA-61A9CC85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4394E-0DD1-4B87-B8A5-77C3E6F9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BADB-C803-4C85-8C70-D3F7A626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3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3C6E-909D-49A5-916F-87156BE7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149A-62EA-4248-A231-15E0356B5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1DEF1-F9AA-4ADF-9475-46AE103CA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E32F3-FCB9-40D1-B346-F04B94FF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15C-1B09-4F13-96A4-3BA9BEDCD1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51F04-4343-4E5C-B68B-A7F00542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55384-2022-47BC-80B7-5CB606D1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BADB-C803-4C85-8C70-D3F7A626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6B88-AB47-47F5-A699-5A8C963D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D13A6-35DE-41DB-B0D7-08298AD29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17369-AE2E-4D1A-8283-2995F8CDF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68574-37E6-42E3-9ADA-C3C6ED6AB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44BCC-7E3F-4216-BF4A-93D9E0046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FA8D6-26B6-40D5-9A7D-574E6785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15C-1B09-4F13-96A4-3BA9BEDCD1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3881E-9B96-4F5A-8966-B021781B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80BE8-BBA9-44F0-9EFD-AB70D44B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BADB-C803-4C85-8C70-D3F7A626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910C-9182-4F61-962D-02FE2C51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53F13-C347-4EC1-A692-AACFB587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15C-1B09-4F13-96A4-3BA9BEDCD1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F2AD4-4534-4D93-AA2D-97508E37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A4701-BC5D-4C1A-BED3-2C2ED863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BADB-C803-4C85-8C70-D3F7A626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3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311AB-5719-47B2-B136-927551AB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15C-1B09-4F13-96A4-3BA9BEDCD1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2BCBB-874D-45AD-8379-F5813EEC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CFD8F-E5FD-47BE-A774-CC978640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BADB-C803-4C85-8C70-D3F7A626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E78F-1CE7-462A-906B-07A8C8AF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9C92-D736-42B3-9383-ECCDA275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924A1-55AF-4290-832B-8C82B9C32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9C8E3-8F64-4177-B966-B338D98E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15C-1B09-4F13-96A4-3BA9BEDCD1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FC39A-AC98-4397-804A-C9D930D1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DEC74-2CCE-45D4-9E51-39549878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BADB-C803-4C85-8C70-D3F7A626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8FF0-5FF9-4656-A1EC-57580C5C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9F68F-3876-4E24-BA40-DC591955D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C4B73-F75F-4A0F-BC80-550349D3B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FEFEB-A664-4BEC-834E-E54879FE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15C-1B09-4F13-96A4-3BA9BEDCD1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E39C3-8DC1-47F2-A205-3C501C2A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0B81B-9F7B-4323-8771-0C8AB503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BADB-C803-4C85-8C70-D3F7A626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8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995D5-D414-4E34-A703-9AA03FCA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738D2-9519-444E-88B3-231D8893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8D490-4E68-44A0-B02E-E895AAEBF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9815C-1B09-4F13-96A4-3BA9BEDCD1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A9F05-E2C5-433D-AFA2-E8266C1F1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7FD5-3221-44C4-9C7C-48A71634E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4BADB-C803-4C85-8C70-D3F7A626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246D47-A60A-4D3A-BD49-1E276E301056}"/>
              </a:ext>
            </a:extLst>
          </p:cNvPr>
          <p:cNvSpPr/>
          <p:nvPr/>
        </p:nvSpPr>
        <p:spPr>
          <a:xfrm>
            <a:off x="0" y="0"/>
            <a:ext cx="12191811" cy="6825725"/>
          </a:xfrm>
          <a:custGeom>
            <a:avLst/>
            <a:gdLst>
              <a:gd name="connsiteX0" fmla="*/ 6120194 w 6120193"/>
              <a:gd name="connsiteY0" fmla="*/ 10604 h 3703922"/>
              <a:gd name="connsiteX1" fmla="*/ 3972402 w 6120193"/>
              <a:gd name="connsiteY1" fmla="*/ 691070 h 3703922"/>
              <a:gd name="connsiteX2" fmla="*/ 2536794 w 6120193"/>
              <a:gd name="connsiteY2" fmla="*/ 2224595 h 3703922"/>
              <a:gd name="connsiteX3" fmla="*/ 0 w 6120193"/>
              <a:gd name="connsiteY3" fmla="*/ 2646648 h 3703922"/>
              <a:gd name="connsiteX4" fmla="*/ 12192 w 6120193"/>
              <a:gd name="connsiteY4" fmla="*/ 3703923 h 3703922"/>
              <a:gd name="connsiteX5" fmla="*/ 5778532 w 6120193"/>
              <a:gd name="connsiteY5" fmla="*/ 3688016 h 370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0193" h="3703922">
                <a:moveTo>
                  <a:pt x="6120194" y="10604"/>
                </a:moveTo>
                <a:cubicBezTo>
                  <a:pt x="5252467" y="-57595"/>
                  <a:pt x="4469797" y="207105"/>
                  <a:pt x="3972402" y="691070"/>
                </a:cubicBezTo>
                <a:cubicBezTo>
                  <a:pt x="3428333" y="1220660"/>
                  <a:pt x="3345752" y="1910270"/>
                  <a:pt x="2536794" y="2224595"/>
                </a:cubicBezTo>
                <a:cubicBezTo>
                  <a:pt x="2036350" y="2419286"/>
                  <a:pt x="683324" y="2011902"/>
                  <a:pt x="0" y="2646648"/>
                </a:cubicBezTo>
                <a:lnTo>
                  <a:pt x="12192" y="3703923"/>
                </a:lnTo>
                <a:lnTo>
                  <a:pt x="5778532" y="3688016"/>
                </a:lnTo>
                <a:close/>
              </a:path>
            </a:pathLst>
          </a:custGeom>
          <a:solidFill>
            <a:srgbClr val="FF9754">
              <a:alpha val="2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84B2F0-D315-450F-8FA2-37BC4AF853C6}"/>
              </a:ext>
            </a:extLst>
          </p:cNvPr>
          <p:cNvSpPr/>
          <p:nvPr/>
        </p:nvSpPr>
        <p:spPr>
          <a:xfrm>
            <a:off x="24287" y="21124"/>
            <a:ext cx="12167524" cy="6827558"/>
          </a:xfrm>
          <a:custGeom>
            <a:avLst/>
            <a:gdLst>
              <a:gd name="connsiteX0" fmla="*/ 6108002 w 6108001"/>
              <a:gd name="connsiteY0" fmla="*/ 0 h 3694175"/>
              <a:gd name="connsiteX1" fmla="*/ 4032314 w 6108001"/>
              <a:gd name="connsiteY1" fmla="*/ 876300 h 3694175"/>
              <a:gd name="connsiteX2" fmla="*/ 2744724 w 6108001"/>
              <a:gd name="connsiteY2" fmla="*/ 2536317 h 3694175"/>
              <a:gd name="connsiteX3" fmla="*/ 0 w 6108001"/>
              <a:gd name="connsiteY3" fmla="*/ 3694176 h 3694175"/>
              <a:gd name="connsiteX4" fmla="*/ 6108002 w 6108001"/>
              <a:gd name="connsiteY4" fmla="*/ 3694176 h 369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8001" h="3694175">
                <a:moveTo>
                  <a:pt x="6108002" y="0"/>
                </a:moveTo>
                <a:cubicBezTo>
                  <a:pt x="5237607" y="12382"/>
                  <a:pt x="4482846" y="347948"/>
                  <a:pt x="4032314" y="876300"/>
                </a:cubicBezTo>
                <a:cubicBezTo>
                  <a:pt x="3539776" y="1453801"/>
                  <a:pt x="3521202" y="2148173"/>
                  <a:pt x="2744724" y="2536317"/>
                </a:cubicBezTo>
                <a:cubicBezTo>
                  <a:pt x="2174558" y="2821496"/>
                  <a:pt x="329851" y="2372678"/>
                  <a:pt x="0" y="3694176"/>
                </a:cubicBezTo>
                <a:lnTo>
                  <a:pt x="6108002" y="3694176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22C246-1E40-4F59-A4FE-F5DFC5F50125}"/>
              </a:ext>
            </a:extLst>
          </p:cNvPr>
          <p:cNvSpPr/>
          <p:nvPr/>
        </p:nvSpPr>
        <p:spPr>
          <a:xfrm>
            <a:off x="6095715" y="5753481"/>
            <a:ext cx="5009240" cy="222948"/>
          </a:xfrm>
          <a:custGeom>
            <a:avLst/>
            <a:gdLst>
              <a:gd name="connsiteX0" fmla="*/ 1257300 w 2514599"/>
              <a:gd name="connsiteY0" fmla="*/ 111919 h 111918"/>
              <a:gd name="connsiteX1" fmla="*/ 2514600 w 2514599"/>
              <a:gd name="connsiteY1" fmla="*/ 56007 h 111918"/>
              <a:gd name="connsiteX2" fmla="*/ 1257300 w 2514599"/>
              <a:gd name="connsiteY2" fmla="*/ 0 h 111918"/>
              <a:gd name="connsiteX3" fmla="*/ 0 w 2514599"/>
              <a:gd name="connsiteY3" fmla="*/ 56007 h 111918"/>
              <a:gd name="connsiteX4" fmla="*/ 1257300 w 2514599"/>
              <a:gd name="connsiteY4" fmla="*/ 111919 h 11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599" h="111918">
                <a:moveTo>
                  <a:pt x="1257300" y="111919"/>
                </a:moveTo>
                <a:cubicBezTo>
                  <a:pt x="1951577" y="111919"/>
                  <a:pt x="2514600" y="86868"/>
                  <a:pt x="2514600" y="56007"/>
                </a:cubicBezTo>
                <a:cubicBezTo>
                  <a:pt x="2514600" y="25146"/>
                  <a:pt x="1951673" y="0"/>
                  <a:pt x="1257300" y="0"/>
                </a:cubicBezTo>
                <a:cubicBezTo>
                  <a:pt x="562928" y="0"/>
                  <a:pt x="0" y="25051"/>
                  <a:pt x="0" y="56007"/>
                </a:cubicBezTo>
                <a:cubicBezTo>
                  <a:pt x="0" y="86963"/>
                  <a:pt x="563023" y="111919"/>
                  <a:pt x="1257300" y="111919"/>
                </a:cubicBezTo>
                <a:close/>
              </a:path>
            </a:pathLst>
          </a:custGeom>
          <a:solidFill>
            <a:srgbClr val="000000">
              <a:alpha val="15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BECF0CF-7BDD-43A2-A2A4-C6ACF1DDD48E}"/>
              </a:ext>
            </a:extLst>
          </p:cNvPr>
          <p:cNvSpPr/>
          <p:nvPr/>
        </p:nvSpPr>
        <p:spPr>
          <a:xfrm>
            <a:off x="6095526" y="2080226"/>
            <a:ext cx="5009242" cy="3785581"/>
          </a:xfrm>
          <a:custGeom>
            <a:avLst/>
            <a:gdLst>
              <a:gd name="connsiteX0" fmla="*/ 184213 w 2514600"/>
              <a:gd name="connsiteY0" fmla="*/ 0 h 1900332"/>
              <a:gd name="connsiteX1" fmla="*/ 2344674 w 2514600"/>
              <a:gd name="connsiteY1" fmla="*/ 1048 h 1900332"/>
              <a:gd name="connsiteX2" fmla="*/ 2514600 w 2514600"/>
              <a:gd name="connsiteY2" fmla="*/ 189262 h 1900332"/>
              <a:gd name="connsiteX3" fmla="*/ 2514600 w 2514600"/>
              <a:gd name="connsiteY3" fmla="*/ 1711357 h 1900332"/>
              <a:gd name="connsiteX4" fmla="*/ 2330387 w 2514600"/>
              <a:gd name="connsiteY4" fmla="*/ 1900333 h 1900332"/>
              <a:gd name="connsiteX5" fmla="*/ 169926 w 2514600"/>
              <a:gd name="connsiteY5" fmla="*/ 1899476 h 1900332"/>
              <a:gd name="connsiteX6" fmla="*/ 0 w 2514600"/>
              <a:gd name="connsiteY6" fmla="*/ 1711166 h 1900332"/>
              <a:gd name="connsiteX7" fmla="*/ 0 w 2514600"/>
              <a:gd name="connsiteY7" fmla="*/ 189071 h 1900332"/>
              <a:gd name="connsiteX8" fmla="*/ 184213 w 2514600"/>
              <a:gd name="connsiteY8" fmla="*/ 0 h 19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4600" h="1900332">
                <a:moveTo>
                  <a:pt x="184213" y="0"/>
                </a:moveTo>
                <a:lnTo>
                  <a:pt x="2344674" y="1048"/>
                </a:lnTo>
                <a:cubicBezTo>
                  <a:pt x="2441039" y="11249"/>
                  <a:pt x="2514267" y="92364"/>
                  <a:pt x="2514600" y="189262"/>
                </a:cubicBezTo>
                <a:lnTo>
                  <a:pt x="2514600" y="1711357"/>
                </a:lnTo>
                <a:cubicBezTo>
                  <a:pt x="2514229" y="1813732"/>
                  <a:pt x="2432714" y="1897352"/>
                  <a:pt x="2330387" y="1900333"/>
                </a:cubicBezTo>
                <a:lnTo>
                  <a:pt x="169926" y="1899476"/>
                </a:lnTo>
                <a:cubicBezTo>
                  <a:pt x="73657" y="1889017"/>
                  <a:pt x="543" y="1807997"/>
                  <a:pt x="0" y="1711166"/>
                </a:cubicBezTo>
                <a:lnTo>
                  <a:pt x="0" y="189071"/>
                </a:lnTo>
                <a:cubicBezTo>
                  <a:pt x="314" y="86659"/>
                  <a:pt x="81848" y="2981"/>
                  <a:pt x="184213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867282A-BE8E-4222-B0DE-4B1B1B9912EB}"/>
              </a:ext>
            </a:extLst>
          </p:cNvPr>
          <p:cNvSpPr/>
          <p:nvPr/>
        </p:nvSpPr>
        <p:spPr>
          <a:xfrm>
            <a:off x="6283752" y="3599696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D934DAD-654D-49DF-BD84-3B20A60097E1}"/>
              </a:ext>
            </a:extLst>
          </p:cNvPr>
          <p:cNvSpPr/>
          <p:nvPr/>
        </p:nvSpPr>
        <p:spPr>
          <a:xfrm>
            <a:off x="6945768" y="3599696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B5B3467-A2D9-4A42-BEF0-590FAF99B8BC}"/>
              </a:ext>
            </a:extLst>
          </p:cNvPr>
          <p:cNvSpPr/>
          <p:nvPr/>
        </p:nvSpPr>
        <p:spPr>
          <a:xfrm>
            <a:off x="7607787" y="3599696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2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87B7EBB-0460-462B-B043-6444257F187D}"/>
              </a:ext>
            </a:extLst>
          </p:cNvPr>
          <p:cNvSpPr/>
          <p:nvPr/>
        </p:nvSpPr>
        <p:spPr>
          <a:xfrm>
            <a:off x="8269803" y="3599696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3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EC76F0-9104-46A9-8556-3B382351DE61}"/>
              </a:ext>
            </a:extLst>
          </p:cNvPr>
          <p:cNvSpPr/>
          <p:nvPr/>
        </p:nvSpPr>
        <p:spPr>
          <a:xfrm>
            <a:off x="8931819" y="3599696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4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74DDCE2-4A6A-49A4-8483-FD7599221447}"/>
              </a:ext>
            </a:extLst>
          </p:cNvPr>
          <p:cNvSpPr/>
          <p:nvPr/>
        </p:nvSpPr>
        <p:spPr>
          <a:xfrm>
            <a:off x="9594027" y="3599696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5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FF5411A-F637-419E-9B2D-6FC3EBEF0EC7}"/>
              </a:ext>
            </a:extLst>
          </p:cNvPr>
          <p:cNvSpPr/>
          <p:nvPr/>
        </p:nvSpPr>
        <p:spPr>
          <a:xfrm>
            <a:off x="10256043" y="3599696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6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8DB311F-34D1-48D1-896A-B024D43B35D6}"/>
              </a:ext>
            </a:extLst>
          </p:cNvPr>
          <p:cNvSpPr/>
          <p:nvPr/>
        </p:nvSpPr>
        <p:spPr>
          <a:xfrm>
            <a:off x="6283752" y="4009163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7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3E689AA-FB84-4DD9-B23A-4191386DF016}"/>
              </a:ext>
            </a:extLst>
          </p:cNvPr>
          <p:cNvSpPr/>
          <p:nvPr/>
        </p:nvSpPr>
        <p:spPr>
          <a:xfrm>
            <a:off x="6945768" y="4009163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8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B655348-7222-4758-BEFB-EFAF0487FDE0}"/>
              </a:ext>
            </a:extLst>
          </p:cNvPr>
          <p:cNvSpPr/>
          <p:nvPr/>
        </p:nvSpPr>
        <p:spPr>
          <a:xfrm>
            <a:off x="7607787" y="4009163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9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B1E782F-7C7E-4BE2-A081-C5369148634D}"/>
              </a:ext>
            </a:extLst>
          </p:cNvPr>
          <p:cNvSpPr/>
          <p:nvPr/>
        </p:nvSpPr>
        <p:spPr>
          <a:xfrm>
            <a:off x="8269803" y="4009163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10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8D50D4D-3312-4B0B-854D-BBA056CF22B5}"/>
              </a:ext>
            </a:extLst>
          </p:cNvPr>
          <p:cNvSpPr/>
          <p:nvPr/>
        </p:nvSpPr>
        <p:spPr>
          <a:xfrm>
            <a:off x="8931819" y="4009163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11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A8B43C7-FA60-45D6-98D5-B2E8D41C0AFA}"/>
              </a:ext>
            </a:extLst>
          </p:cNvPr>
          <p:cNvSpPr/>
          <p:nvPr/>
        </p:nvSpPr>
        <p:spPr>
          <a:xfrm>
            <a:off x="9594027" y="4009163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12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1DF8CFA-EA60-4B65-BBFA-2D1AB57D70E5}"/>
              </a:ext>
            </a:extLst>
          </p:cNvPr>
          <p:cNvSpPr/>
          <p:nvPr/>
        </p:nvSpPr>
        <p:spPr>
          <a:xfrm>
            <a:off x="10256043" y="4009163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13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763F60E-77BA-4017-AB4A-8B10D47B7BF9}"/>
              </a:ext>
            </a:extLst>
          </p:cNvPr>
          <p:cNvSpPr/>
          <p:nvPr/>
        </p:nvSpPr>
        <p:spPr>
          <a:xfrm>
            <a:off x="6283752" y="4418821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50 h 205549"/>
              <a:gd name="connsiteX3" fmla="*/ 0 w 332327"/>
              <a:gd name="connsiteY3" fmla="*/ 205550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50"/>
                </a:lnTo>
                <a:lnTo>
                  <a:pt x="0" y="205550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14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4347BBD-101D-433F-843F-D7904400295F}"/>
              </a:ext>
            </a:extLst>
          </p:cNvPr>
          <p:cNvSpPr/>
          <p:nvPr/>
        </p:nvSpPr>
        <p:spPr>
          <a:xfrm>
            <a:off x="6945768" y="4418821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50 h 205549"/>
              <a:gd name="connsiteX3" fmla="*/ 0 w 332327"/>
              <a:gd name="connsiteY3" fmla="*/ 205550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50"/>
                </a:lnTo>
                <a:lnTo>
                  <a:pt x="0" y="205550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15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D463274-B5C5-4C10-9446-2448C22FA9FD}"/>
              </a:ext>
            </a:extLst>
          </p:cNvPr>
          <p:cNvSpPr/>
          <p:nvPr/>
        </p:nvSpPr>
        <p:spPr>
          <a:xfrm>
            <a:off x="7607787" y="4418821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50 h 205549"/>
              <a:gd name="connsiteX3" fmla="*/ 0 w 332327"/>
              <a:gd name="connsiteY3" fmla="*/ 205550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50"/>
                </a:lnTo>
                <a:lnTo>
                  <a:pt x="0" y="205550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16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E68C15B-2B06-4AA2-AD80-8A484D21C85D}"/>
              </a:ext>
            </a:extLst>
          </p:cNvPr>
          <p:cNvSpPr/>
          <p:nvPr/>
        </p:nvSpPr>
        <p:spPr>
          <a:xfrm>
            <a:off x="8269803" y="4418821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50 h 205549"/>
              <a:gd name="connsiteX3" fmla="*/ 0 w 332327"/>
              <a:gd name="connsiteY3" fmla="*/ 205550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50"/>
                </a:lnTo>
                <a:lnTo>
                  <a:pt x="0" y="205550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17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19B3745-5D45-4338-8562-D0F5FE100ED8}"/>
              </a:ext>
            </a:extLst>
          </p:cNvPr>
          <p:cNvSpPr/>
          <p:nvPr/>
        </p:nvSpPr>
        <p:spPr>
          <a:xfrm>
            <a:off x="8931819" y="4418821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50 h 205549"/>
              <a:gd name="connsiteX3" fmla="*/ 0 w 332327"/>
              <a:gd name="connsiteY3" fmla="*/ 205550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50"/>
                </a:lnTo>
                <a:lnTo>
                  <a:pt x="0" y="205550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18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BED5E01-2470-4877-AD15-F41FB3CE72D0}"/>
              </a:ext>
            </a:extLst>
          </p:cNvPr>
          <p:cNvSpPr/>
          <p:nvPr/>
        </p:nvSpPr>
        <p:spPr>
          <a:xfrm>
            <a:off x="9594027" y="4418821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50 h 205549"/>
              <a:gd name="connsiteX3" fmla="*/ 0 w 332327"/>
              <a:gd name="connsiteY3" fmla="*/ 205550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50"/>
                </a:lnTo>
                <a:lnTo>
                  <a:pt x="0" y="205550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19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EA3EF79-58CF-48AC-942F-88257D6E28DA}"/>
              </a:ext>
            </a:extLst>
          </p:cNvPr>
          <p:cNvSpPr/>
          <p:nvPr/>
        </p:nvSpPr>
        <p:spPr>
          <a:xfrm>
            <a:off x="10256043" y="4418821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50 h 205549"/>
              <a:gd name="connsiteX3" fmla="*/ 0 w 332327"/>
              <a:gd name="connsiteY3" fmla="*/ 205550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50"/>
                </a:lnTo>
                <a:lnTo>
                  <a:pt x="0" y="205550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20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3D77792-EA5A-4331-AF34-45CFB2D9DFA3}"/>
              </a:ext>
            </a:extLst>
          </p:cNvPr>
          <p:cNvSpPr/>
          <p:nvPr/>
        </p:nvSpPr>
        <p:spPr>
          <a:xfrm>
            <a:off x="6283752" y="4828289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21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AC5D402-DA15-48B7-A8C4-1321FF121A9B}"/>
              </a:ext>
            </a:extLst>
          </p:cNvPr>
          <p:cNvSpPr/>
          <p:nvPr/>
        </p:nvSpPr>
        <p:spPr>
          <a:xfrm>
            <a:off x="6945768" y="4828289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22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29A3469-44DE-4FF6-9F67-3DD23FA17C19}"/>
              </a:ext>
            </a:extLst>
          </p:cNvPr>
          <p:cNvSpPr/>
          <p:nvPr/>
        </p:nvSpPr>
        <p:spPr>
          <a:xfrm>
            <a:off x="7607787" y="4828289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23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9D01102-AA91-47C8-971C-1BB7ABF93B0B}"/>
              </a:ext>
            </a:extLst>
          </p:cNvPr>
          <p:cNvSpPr/>
          <p:nvPr/>
        </p:nvSpPr>
        <p:spPr>
          <a:xfrm>
            <a:off x="8269803" y="4828289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24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53D8BD3-0E99-4ED9-92B5-BBE0459B0649}"/>
              </a:ext>
            </a:extLst>
          </p:cNvPr>
          <p:cNvSpPr/>
          <p:nvPr/>
        </p:nvSpPr>
        <p:spPr>
          <a:xfrm>
            <a:off x="8931819" y="4828289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25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415C737-7C01-49DE-9714-C73930789955}"/>
              </a:ext>
            </a:extLst>
          </p:cNvPr>
          <p:cNvSpPr/>
          <p:nvPr/>
        </p:nvSpPr>
        <p:spPr>
          <a:xfrm>
            <a:off x="9594027" y="4828289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26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02DD6D6-83B8-433C-933C-862832893214}"/>
              </a:ext>
            </a:extLst>
          </p:cNvPr>
          <p:cNvSpPr/>
          <p:nvPr/>
        </p:nvSpPr>
        <p:spPr>
          <a:xfrm>
            <a:off x="10256043" y="4828289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27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007094D-DF5F-4401-8898-A891D36F6474}"/>
              </a:ext>
            </a:extLst>
          </p:cNvPr>
          <p:cNvSpPr/>
          <p:nvPr/>
        </p:nvSpPr>
        <p:spPr>
          <a:xfrm>
            <a:off x="6283752" y="5237756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r>
              <a:rPr lang="en-US" dirty="0"/>
              <a:t>28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AAB5A39-AC5D-45E6-9E7A-7831FBA4B4BE}"/>
              </a:ext>
            </a:extLst>
          </p:cNvPr>
          <p:cNvSpPr/>
          <p:nvPr/>
        </p:nvSpPr>
        <p:spPr>
          <a:xfrm>
            <a:off x="6945768" y="5237756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BA496C19-4228-4E38-B8FD-8234100C93EB}"/>
              </a:ext>
            </a:extLst>
          </p:cNvPr>
          <p:cNvSpPr/>
          <p:nvPr/>
        </p:nvSpPr>
        <p:spPr>
          <a:xfrm>
            <a:off x="7607787" y="5237756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946D93D-17A2-476E-B55D-BEABC8B4219E}"/>
              </a:ext>
            </a:extLst>
          </p:cNvPr>
          <p:cNvSpPr/>
          <p:nvPr/>
        </p:nvSpPr>
        <p:spPr>
          <a:xfrm>
            <a:off x="8269803" y="5237756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DDE9272-7DA1-471C-9086-8FE7AE191881}"/>
              </a:ext>
            </a:extLst>
          </p:cNvPr>
          <p:cNvSpPr/>
          <p:nvPr/>
        </p:nvSpPr>
        <p:spPr>
          <a:xfrm>
            <a:off x="8931819" y="5237756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63FFD3A6-1BE4-4C37-89EE-0D6E7A9644AA}"/>
              </a:ext>
            </a:extLst>
          </p:cNvPr>
          <p:cNvSpPr/>
          <p:nvPr/>
        </p:nvSpPr>
        <p:spPr>
          <a:xfrm>
            <a:off x="9594027" y="5237756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DDEB27E-13F1-4179-831C-E593AC6A7C35}"/>
              </a:ext>
            </a:extLst>
          </p:cNvPr>
          <p:cNvSpPr/>
          <p:nvPr/>
        </p:nvSpPr>
        <p:spPr>
          <a:xfrm>
            <a:off x="10256043" y="5237756"/>
            <a:ext cx="662016" cy="409467"/>
          </a:xfrm>
          <a:custGeom>
            <a:avLst/>
            <a:gdLst>
              <a:gd name="connsiteX0" fmla="*/ 0 w 332327"/>
              <a:gd name="connsiteY0" fmla="*/ 0 h 205549"/>
              <a:gd name="connsiteX1" fmla="*/ 332327 w 332327"/>
              <a:gd name="connsiteY1" fmla="*/ 0 h 205549"/>
              <a:gd name="connsiteX2" fmla="*/ 332327 w 332327"/>
              <a:gd name="connsiteY2" fmla="*/ 205549 h 205549"/>
              <a:gd name="connsiteX3" fmla="*/ 0 w 332327"/>
              <a:gd name="connsiteY3" fmla="*/ 205549 h 20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27" h="205549">
                <a:moveTo>
                  <a:pt x="0" y="0"/>
                </a:moveTo>
                <a:lnTo>
                  <a:pt x="332327" y="0"/>
                </a:lnTo>
                <a:lnTo>
                  <a:pt x="332327" y="205549"/>
                </a:lnTo>
                <a:lnTo>
                  <a:pt x="0" y="205549"/>
                </a:lnTo>
                <a:close/>
              </a:path>
            </a:pathLst>
          </a:custGeom>
          <a:solidFill>
            <a:srgbClr val="FFFFFF"/>
          </a:solidFill>
          <a:ln w="22860" cap="rnd">
            <a:solidFill>
              <a:srgbClr val="D8FCF5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8765AB6-F5D4-4B26-8E03-F5C9CABEB458}"/>
              </a:ext>
            </a:extLst>
          </p:cNvPr>
          <p:cNvSpPr/>
          <p:nvPr/>
        </p:nvSpPr>
        <p:spPr>
          <a:xfrm>
            <a:off x="6095526" y="2080226"/>
            <a:ext cx="5009242" cy="978699"/>
          </a:xfrm>
          <a:custGeom>
            <a:avLst/>
            <a:gdLst>
              <a:gd name="connsiteX0" fmla="*/ 184213 w 2514600"/>
              <a:gd name="connsiteY0" fmla="*/ 0 h 491299"/>
              <a:gd name="connsiteX1" fmla="*/ 2344674 w 2514600"/>
              <a:gd name="connsiteY1" fmla="*/ 1048 h 491299"/>
              <a:gd name="connsiteX2" fmla="*/ 2514600 w 2514600"/>
              <a:gd name="connsiteY2" fmla="*/ 189262 h 491299"/>
              <a:gd name="connsiteX3" fmla="*/ 2514600 w 2514600"/>
              <a:gd name="connsiteY3" fmla="*/ 491300 h 491299"/>
              <a:gd name="connsiteX4" fmla="*/ 0 w 2514600"/>
              <a:gd name="connsiteY4" fmla="*/ 490157 h 491299"/>
              <a:gd name="connsiteX5" fmla="*/ 0 w 2514600"/>
              <a:gd name="connsiteY5" fmla="*/ 189071 h 491299"/>
              <a:gd name="connsiteX6" fmla="*/ 184213 w 2514600"/>
              <a:gd name="connsiteY6" fmla="*/ 0 h 49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491299">
                <a:moveTo>
                  <a:pt x="184213" y="0"/>
                </a:moveTo>
                <a:lnTo>
                  <a:pt x="2344674" y="1048"/>
                </a:lnTo>
                <a:cubicBezTo>
                  <a:pt x="2441039" y="11249"/>
                  <a:pt x="2514267" y="92364"/>
                  <a:pt x="2514600" y="189262"/>
                </a:cubicBezTo>
                <a:lnTo>
                  <a:pt x="2514600" y="491300"/>
                </a:lnTo>
                <a:lnTo>
                  <a:pt x="0" y="490157"/>
                </a:lnTo>
                <a:lnTo>
                  <a:pt x="0" y="189071"/>
                </a:lnTo>
                <a:cubicBezTo>
                  <a:pt x="314" y="86659"/>
                  <a:pt x="81848" y="2981"/>
                  <a:pt x="1842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D6BA3C5-5727-40B9-A8D2-ECE7D4DB4A3C}"/>
              </a:ext>
            </a:extLst>
          </p:cNvPr>
          <p:cNvSpPr/>
          <p:nvPr/>
        </p:nvSpPr>
        <p:spPr>
          <a:xfrm>
            <a:off x="6310695" y="3174669"/>
            <a:ext cx="4581179" cy="410604"/>
          </a:xfrm>
          <a:custGeom>
            <a:avLst/>
            <a:gdLst>
              <a:gd name="connsiteX0" fmla="*/ 0 w 2299716"/>
              <a:gd name="connsiteY0" fmla="*/ 0 h 206120"/>
              <a:gd name="connsiteX1" fmla="*/ 0 w 2299716"/>
              <a:gd name="connsiteY1" fmla="*/ 201739 h 206120"/>
              <a:gd name="connsiteX2" fmla="*/ 0 w 2299716"/>
              <a:gd name="connsiteY2" fmla="*/ 205073 h 206120"/>
              <a:gd name="connsiteX3" fmla="*/ 2299716 w 2299716"/>
              <a:gd name="connsiteY3" fmla="*/ 206121 h 206120"/>
              <a:gd name="connsiteX4" fmla="*/ 2299716 w 2299716"/>
              <a:gd name="connsiteY4" fmla="*/ 1048 h 20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9716" h="206120">
                <a:moveTo>
                  <a:pt x="0" y="0"/>
                </a:moveTo>
                <a:lnTo>
                  <a:pt x="0" y="201739"/>
                </a:lnTo>
                <a:lnTo>
                  <a:pt x="0" y="205073"/>
                </a:lnTo>
                <a:lnTo>
                  <a:pt x="2299716" y="206121"/>
                </a:lnTo>
                <a:lnTo>
                  <a:pt x="2299716" y="104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5341E38-6BD3-4DC9-AC60-3BDE60639790}"/>
              </a:ext>
            </a:extLst>
          </p:cNvPr>
          <p:cNvSpPr/>
          <p:nvPr/>
        </p:nvSpPr>
        <p:spPr>
          <a:xfrm>
            <a:off x="6560208" y="3293259"/>
            <a:ext cx="138323" cy="174184"/>
          </a:xfrm>
          <a:custGeom>
            <a:avLst/>
            <a:gdLst>
              <a:gd name="connsiteX0" fmla="*/ 61436 w 69437"/>
              <a:gd name="connsiteY0" fmla="*/ 27241 h 87439"/>
              <a:gd name="connsiteX1" fmla="*/ 69342 w 69437"/>
              <a:gd name="connsiteY1" fmla="*/ 9525 h 87439"/>
              <a:gd name="connsiteX2" fmla="*/ 37243 w 69437"/>
              <a:gd name="connsiteY2" fmla="*/ 0 h 87439"/>
              <a:gd name="connsiteX3" fmla="*/ 5048 w 69437"/>
              <a:gd name="connsiteY3" fmla="*/ 26194 h 87439"/>
              <a:gd name="connsiteX4" fmla="*/ 47339 w 69437"/>
              <a:gd name="connsiteY4" fmla="*/ 62198 h 87439"/>
              <a:gd name="connsiteX5" fmla="*/ 37243 w 69437"/>
              <a:gd name="connsiteY5" fmla="*/ 69151 h 87439"/>
              <a:gd name="connsiteX6" fmla="*/ 8096 w 69437"/>
              <a:gd name="connsiteY6" fmla="*/ 56197 h 87439"/>
              <a:gd name="connsiteX7" fmla="*/ 0 w 69437"/>
              <a:gd name="connsiteY7" fmla="*/ 73723 h 87439"/>
              <a:gd name="connsiteX8" fmla="*/ 37052 w 69437"/>
              <a:gd name="connsiteY8" fmla="*/ 87439 h 87439"/>
              <a:gd name="connsiteX9" fmla="*/ 69437 w 69437"/>
              <a:gd name="connsiteY9" fmla="*/ 61055 h 87439"/>
              <a:gd name="connsiteX10" fmla="*/ 27051 w 69437"/>
              <a:gd name="connsiteY10" fmla="*/ 24098 h 87439"/>
              <a:gd name="connsiteX11" fmla="*/ 35433 w 69437"/>
              <a:gd name="connsiteY11" fmla="*/ 18288 h 87439"/>
              <a:gd name="connsiteX12" fmla="*/ 61436 w 69437"/>
              <a:gd name="connsiteY12" fmla="*/ 27241 h 8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437" h="87439">
                <a:moveTo>
                  <a:pt x="61436" y="27241"/>
                </a:moveTo>
                <a:lnTo>
                  <a:pt x="69342" y="9525"/>
                </a:lnTo>
                <a:cubicBezTo>
                  <a:pt x="59779" y="3324"/>
                  <a:pt x="48635" y="19"/>
                  <a:pt x="37243" y="0"/>
                </a:cubicBezTo>
                <a:cubicBezTo>
                  <a:pt x="18193" y="0"/>
                  <a:pt x="5048" y="10192"/>
                  <a:pt x="5048" y="26194"/>
                </a:cubicBezTo>
                <a:cubicBezTo>
                  <a:pt x="5048" y="56483"/>
                  <a:pt x="47435" y="47720"/>
                  <a:pt x="47339" y="62198"/>
                </a:cubicBezTo>
                <a:cubicBezTo>
                  <a:pt x="47339" y="66770"/>
                  <a:pt x="43434" y="69151"/>
                  <a:pt x="37243" y="69151"/>
                </a:cubicBezTo>
                <a:cubicBezTo>
                  <a:pt x="26365" y="68161"/>
                  <a:pt x="16116" y="63608"/>
                  <a:pt x="8096" y="56197"/>
                </a:cubicBezTo>
                <a:lnTo>
                  <a:pt x="0" y="73723"/>
                </a:lnTo>
                <a:cubicBezTo>
                  <a:pt x="10401" y="82420"/>
                  <a:pt x="23489" y="87268"/>
                  <a:pt x="37052" y="87439"/>
                </a:cubicBezTo>
                <a:cubicBezTo>
                  <a:pt x="54959" y="87439"/>
                  <a:pt x="69437" y="78486"/>
                  <a:pt x="69437" y="61055"/>
                </a:cubicBezTo>
                <a:cubicBezTo>
                  <a:pt x="69437" y="30194"/>
                  <a:pt x="27051" y="38290"/>
                  <a:pt x="27051" y="24098"/>
                </a:cubicBezTo>
                <a:cubicBezTo>
                  <a:pt x="27051" y="20193"/>
                  <a:pt x="30385" y="18193"/>
                  <a:pt x="35433" y="18288"/>
                </a:cubicBezTo>
                <a:cubicBezTo>
                  <a:pt x="44682" y="19212"/>
                  <a:pt x="53578" y="22279"/>
                  <a:pt x="61436" y="2724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5292FF7-7D60-43B6-8D29-33C372B4E781}"/>
              </a:ext>
            </a:extLst>
          </p:cNvPr>
          <p:cNvSpPr/>
          <p:nvPr/>
        </p:nvSpPr>
        <p:spPr>
          <a:xfrm>
            <a:off x="7195852" y="3294588"/>
            <a:ext cx="176461" cy="170770"/>
          </a:xfrm>
          <a:custGeom>
            <a:avLst/>
            <a:gdLst>
              <a:gd name="connsiteX0" fmla="*/ 0 w 88582"/>
              <a:gd name="connsiteY0" fmla="*/ 0 h 85725"/>
              <a:gd name="connsiteX1" fmla="*/ 0 w 88582"/>
              <a:gd name="connsiteY1" fmla="*/ 85630 h 85725"/>
              <a:gd name="connsiteX2" fmla="*/ 18669 w 88582"/>
              <a:gd name="connsiteY2" fmla="*/ 85630 h 85725"/>
              <a:gd name="connsiteX3" fmla="*/ 18669 w 88582"/>
              <a:gd name="connsiteY3" fmla="*/ 31433 h 85725"/>
              <a:gd name="connsiteX4" fmla="*/ 37338 w 88582"/>
              <a:gd name="connsiteY4" fmla="*/ 77153 h 85725"/>
              <a:gd name="connsiteX5" fmla="*/ 51149 w 88582"/>
              <a:gd name="connsiteY5" fmla="*/ 77153 h 85725"/>
              <a:gd name="connsiteX6" fmla="*/ 69914 w 88582"/>
              <a:gd name="connsiteY6" fmla="*/ 31433 h 85725"/>
              <a:gd name="connsiteX7" fmla="*/ 69914 w 88582"/>
              <a:gd name="connsiteY7" fmla="*/ 85725 h 85725"/>
              <a:gd name="connsiteX8" fmla="*/ 88583 w 88582"/>
              <a:gd name="connsiteY8" fmla="*/ 85725 h 85725"/>
              <a:gd name="connsiteX9" fmla="*/ 88583 w 88582"/>
              <a:gd name="connsiteY9" fmla="*/ 95 h 85725"/>
              <a:gd name="connsiteX10" fmla="*/ 65627 w 88582"/>
              <a:gd name="connsiteY10" fmla="*/ 95 h 85725"/>
              <a:gd name="connsiteX11" fmla="*/ 44291 w 88582"/>
              <a:gd name="connsiteY11" fmla="*/ 50006 h 85725"/>
              <a:gd name="connsiteX12" fmla="*/ 22955 w 88582"/>
              <a:gd name="connsiteY12" fmla="*/ 0 h 85725"/>
              <a:gd name="connsiteX13" fmla="*/ 0 w 88582"/>
              <a:gd name="connsiteY13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582" h="85725">
                <a:moveTo>
                  <a:pt x="0" y="0"/>
                </a:moveTo>
                <a:lnTo>
                  <a:pt x="0" y="85630"/>
                </a:lnTo>
                <a:lnTo>
                  <a:pt x="18669" y="85630"/>
                </a:lnTo>
                <a:lnTo>
                  <a:pt x="18669" y="31433"/>
                </a:lnTo>
                <a:lnTo>
                  <a:pt x="37338" y="77153"/>
                </a:lnTo>
                <a:lnTo>
                  <a:pt x="51149" y="77153"/>
                </a:lnTo>
                <a:lnTo>
                  <a:pt x="69914" y="31433"/>
                </a:lnTo>
                <a:lnTo>
                  <a:pt x="69914" y="85725"/>
                </a:lnTo>
                <a:lnTo>
                  <a:pt x="88583" y="85725"/>
                </a:lnTo>
                <a:lnTo>
                  <a:pt x="88583" y="95"/>
                </a:lnTo>
                <a:lnTo>
                  <a:pt x="65627" y="95"/>
                </a:lnTo>
                <a:lnTo>
                  <a:pt x="44291" y="50006"/>
                </a:lnTo>
                <a:lnTo>
                  <a:pt x="229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0DEFC3B-2998-4BB0-9437-1371905BA0B4}"/>
              </a:ext>
            </a:extLst>
          </p:cNvPr>
          <p:cNvSpPr/>
          <p:nvPr/>
        </p:nvSpPr>
        <p:spPr>
          <a:xfrm>
            <a:off x="7870392" y="3294588"/>
            <a:ext cx="137373" cy="170770"/>
          </a:xfrm>
          <a:custGeom>
            <a:avLst/>
            <a:gdLst>
              <a:gd name="connsiteX0" fmla="*/ 0 w 68960"/>
              <a:gd name="connsiteY0" fmla="*/ 0 h 85725"/>
              <a:gd name="connsiteX1" fmla="*/ 0 w 68960"/>
              <a:gd name="connsiteY1" fmla="*/ 18479 h 85725"/>
              <a:gd name="connsiteX2" fmla="*/ 23813 w 68960"/>
              <a:gd name="connsiteY2" fmla="*/ 18479 h 85725"/>
              <a:gd name="connsiteX3" fmla="*/ 23813 w 68960"/>
              <a:gd name="connsiteY3" fmla="*/ 85630 h 85725"/>
              <a:gd name="connsiteX4" fmla="*/ 44863 w 68960"/>
              <a:gd name="connsiteY4" fmla="*/ 85725 h 85725"/>
              <a:gd name="connsiteX5" fmla="*/ 44863 w 68960"/>
              <a:gd name="connsiteY5" fmla="*/ 18479 h 85725"/>
              <a:gd name="connsiteX6" fmla="*/ 68961 w 68960"/>
              <a:gd name="connsiteY6" fmla="*/ 18479 h 85725"/>
              <a:gd name="connsiteX7" fmla="*/ 68961 w 68960"/>
              <a:gd name="connsiteY7" fmla="*/ 95 h 85725"/>
              <a:gd name="connsiteX8" fmla="*/ 0 w 68960"/>
              <a:gd name="connsiteY8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60" h="85725">
                <a:moveTo>
                  <a:pt x="0" y="0"/>
                </a:moveTo>
                <a:lnTo>
                  <a:pt x="0" y="18479"/>
                </a:lnTo>
                <a:lnTo>
                  <a:pt x="23813" y="18479"/>
                </a:lnTo>
                <a:lnTo>
                  <a:pt x="23813" y="85630"/>
                </a:lnTo>
                <a:lnTo>
                  <a:pt x="44863" y="85725"/>
                </a:lnTo>
                <a:lnTo>
                  <a:pt x="44863" y="18479"/>
                </a:lnTo>
                <a:lnTo>
                  <a:pt x="68961" y="18479"/>
                </a:lnTo>
                <a:lnTo>
                  <a:pt x="68961" y="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AE030B4-5A51-4F1F-89B3-E0BB0AA48579}"/>
              </a:ext>
            </a:extLst>
          </p:cNvPr>
          <p:cNvSpPr/>
          <p:nvPr/>
        </p:nvSpPr>
        <p:spPr>
          <a:xfrm>
            <a:off x="8480988" y="3294588"/>
            <a:ext cx="250271" cy="170770"/>
          </a:xfrm>
          <a:custGeom>
            <a:avLst/>
            <a:gdLst>
              <a:gd name="connsiteX0" fmla="*/ 0 w 125634"/>
              <a:gd name="connsiteY0" fmla="*/ 0 h 85725"/>
              <a:gd name="connsiteX1" fmla="*/ 26384 w 125634"/>
              <a:gd name="connsiteY1" fmla="*/ 85630 h 85725"/>
              <a:gd name="connsiteX2" fmla="*/ 47911 w 125634"/>
              <a:gd name="connsiteY2" fmla="*/ 85630 h 85725"/>
              <a:gd name="connsiteX3" fmla="*/ 62865 w 125634"/>
              <a:gd name="connsiteY3" fmla="*/ 27908 h 85725"/>
              <a:gd name="connsiteX4" fmla="*/ 77343 w 125634"/>
              <a:gd name="connsiteY4" fmla="*/ 85725 h 85725"/>
              <a:gd name="connsiteX5" fmla="*/ 99060 w 125634"/>
              <a:gd name="connsiteY5" fmla="*/ 85725 h 85725"/>
              <a:gd name="connsiteX6" fmla="*/ 125635 w 125634"/>
              <a:gd name="connsiteY6" fmla="*/ 95 h 85725"/>
              <a:gd name="connsiteX7" fmla="*/ 104013 w 125634"/>
              <a:gd name="connsiteY7" fmla="*/ 95 h 85725"/>
              <a:gd name="connsiteX8" fmla="*/ 88773 w 125634"/>
              <a:gd name="connsiteY8" fmla="*/ 62008 h 85725"/>
              <a:gd name="connsiteX9" fmla="*/ 73628 w 125634"/>
              <a:gd name="connsiteY9" fmla="*/ 95 h 85725"/>
              <a:gd name="connsiteX10" fmla="*/ 53054 w 125634"/>
              <a:gd name="connsiteY10" fmla="*/ 0 h 85725"/>
              <a:gd name="connsiteX11" fmla="*/ 37814 w 125634"/>
              <a:gd name="connsiteY11" fmla="*/ 62008 h 85725"/>
              <a:gd name="connsiteX12" fmla="*/ 22670 w 125634"/>
              <a:gd name="connsiteY12" fmla="*/ 0 h 85725"/>
              <a:gd name="connsiteX13" fmla="*/ 0 w 125634"/>
              <a:gd name="connsiteY13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634" h="85725">
                <a:moveTo>
                  <a:pt x="0" y="0"/>
                </a:moveTo>
                <a:lnTo>
                  <a:pt x="26384" y="85630"/>
                </a:lnTo>
                <a:lnTo>
                  <a:pt x="47911" y="85630"/>
                </a:lnTo>
                <a:lnTo>
                  <a:pt x="62865" y="27908"/>
                </a:lnTo>
                <a:lnTo>
                  <a:pt x="77343" y="85725"/>
                </a:lnTo>
                <a:lnTo>
                  <a:pt x="99060" y="85725"/>
                </a:lnTo>
                <a:lnTo>
                  <a:pt x="125635" y="95"/>
                </a:lnTo>
                <a:lnTo>
                  <a:pt x="104013" y="95"/>
                </a:lnTo>
                <a:lnTo>
                  <a:pt x="88773" y="62008"/>
                </a:lnTo>
                <a:lnTo>
                  <a:pt x="73628" y="95"/>
                </a:lnTo>
                <a:lnTo>
                  <a:pt x="53054" y="0"/>
                </a:lnTo>
                <a:lnTo>
                  <a:pt x="37814" y="62008"/>
                </a:lnTo>
                <a:lnTo>
                  <a:pt x="226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F4EFA74-C59A-46C6-A2A6-245E4335F602}"/>
              </a:ext>
            </a:extLst>
          </p:cNvPr>
          <p:cNvSpPr/>
          <p:nvPr/>
        </p:nvSpPr>
        <p:spPr>
          <a:xfrm>
            <a:off x="9189302" y="3294588"/>
            <a:ext cx="137564" cy="170770"/>
          </a:xfrm>
          <a:custGeom>
            <a:avLst/>
            <a:gdLst>
              <a:gd name="connsiteX0" fmla="*/ 0 w 69056"/>
              <a:gd name="connsiteY0" fmla="*/ 0 h 85725"/>
              <a:gd name="connsiteX1" fmla="*/ 0 w 69056"/>
              <a:gd name="connsiteY1" fmla="*/ 18479 h 85725"/>
              <a:gd name="connsiteX2" fmla="*/ 23908 w 69056"/>
              <a:gd name="connsiteY2" fmla="*/ 18479 h 85725"/>
              <a:gd name="connsiteX3" fmla="*/ 23908 w 69056"/>
              <a:gd name="connsiteY3" fmla="*/ 85630 h 85725"/>
              <a:gd name="connsiteX4" fmla="*/ 44862 w 69056"/>
              <a:gd name="connsiteY4" fmla="*/ 85725 h 85725"/>
              <a:gd name="connsiteX5" fmla="*/ 44958 w 69056"/>
              <a:gd name="connsiteY5" fmla="*/ 18479 h 85725"/>
              <a:gd name="connsiteX6" fmla="*/ 69056 w 69056"/>
              <a:gd name="connsiteY6" fmla="*/ 18479 h 85725"/>
              <a:gd name="connsiteX7" fmla="*/ 69056 w 69056"/>
              <a:gd name="connsiteY7" fmla="*/ 95 h 85725"/>
              <a:gd name="connsiteX8" fmla="*/ 0 w 69056"/>
              <a:gd name="connsiteY8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056" h="85725">
                <a:moveTo>
                  <a:pt x="0" y="0"/>
                </a:moveTo>
                <a:lnTo>
                  <a:pt x="0" y="18479"/>
                </a:lnTo>
                <a:lnTo>
                  <a:pt x="23908" y="18479"/>
                </a:lnTo>
                <a:lnTo>
                  <a:pt x="23908" y="85630"/>
                </a:lnTo>
                <a:lnTo>
                  <a:pt x="44862" y="85725"/>
                </a:lnTo>
                <a:lnTo>
                  <a:pt x="44958" y="18479"/>
                </a:lnTo>
                <a:lnTo>
                  <a:pt x="69056" y="18479"/>
                </a:lnTo>
                <a:lnTo>
                  <a:pt x="69056" y="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D8F5B60-A658-4EB2-A8B2-A716101C6949}"/>
              </a:ext>
            </a:extLst>
          </p:cNvPr>
          <p:cNvSpPr/>
          <p:nvPr/>
        </p:nvSpPr>
        <p:spPr>
          <a:xfrm>
            <a:off x="9861946" y="3294588"/>
            <a:ext cx="120105" cy="170770"/>
          </a:xfrm>
          <a:custGeom>
            <a:avLst/>
            <a:gdLst>
              <a:gd name="connsiteX0" fmla="*/ 95 w 60292"/>
              <a:gd name="connsiteY0" fmla="*/ 0 h 85725"/>
              <a:gd name="connsiteX1" fmla="*/ 0 w 60292"/>
              <a:gd name="connsiteY1" fmla="*/ 85630 h 85725"/>
              <a:gd name="connsiteX2" fmla="*/ 21050 w 60292"/>
              <a:gd name="connsiteY2" fmla="*/ 85725 h 85725"/>
              <a:gd name="connsiteX3" fmla="*/ 21050 w 60292"/>
              <a:gd name="connsiteY3" fmla="*/ 54769 h 85725"/>
              <a:gd name="connsiteX4" fmla="*/ 57150 w 60292"/>
              <a:gd name="connsiteY4" fmla="*/ 54769 h 85725"/>
              <a:gd name="connsiteX5" fmla="*/ 57150 w 60292"/>
              <a:gd name="connsiteY5" fmla="*/ 36957 h 85725"/>
              <a:gd name="connsiteX6" fmla="*/ 21050 w 60292"/>
              <a:gd name="connsiteY6" fmla="*/ 36957 h 85725"/>
              <a:gd name="connsiteX7" fmla="*/ 21050 w 60292"/>
              <a:gd name="connsiteY7" fmla="*/ 17907 h 85725"/>
              <a:gd name="connsiteX8" fmla="*/ 60103 w 60292"/>
              <a:gd name="connsiteY8" fmla="*/ 17907 h 85725"/>
              <a:gd name="connsiteX9" fmla="*/ 60293 w 60292"/>
              <a:gd name="connsiteY9" fmla="*/ 95 h 85725"/>
              <a:gd name="connsiteX10" fmla="*/ 95 w 60292"/>
              <a:gd name="connsiteY10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292" h="85725">
                <a:moveTo>
                  <a:pt x="95" y="0"/>
                </a:moveTo>
                <a:lnTo>
                  <a:pt x="0" y="85630"/>
                </a:lnTo>
                <a:lnTo>
                  <a:pt x="21050" y="85725"/>
                </a:lnTo>
                <a:lnTo>
                  <a:pt x="21050" y="54769"/>
                </a:lnTo>
                <a:lnTo>
                  <a:pt x="57150" y="54769"/>
                </a:lnTo>
                <a:lnTo>
                  <a:pt x="57150" y="36957"/>
                </a:lnTo>
                <a:lnTo>
                  <a:pt x="21050" y="36957"/>
                </a:lnTo>
                <a:lnTo>
                  <a:pt x="21050" y="17907"/>
                </a:lnTo>
                <a:lnTo>
                  <a:pt x="60103" y="17907"/>
                </a:lnTo>
                <a:lnTo>
                  <a:pt x="60293" y="95"/>
                </a:lnTo>
                <a:lnTo>
                  <a:pt x="95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2070FE0-4595-42F0-A3C6-70766544E1DF}"/>
              </a:ext>
            </a:extLst>
          </p:cNvPr>
          <p:cNvSpPr/>
          <p:nvPr/>
        </p:nvSpPr>
        <p:spPr>
          <a:xfrm>
            <a:off x="10496639" y="3293259"/>
            <a:ext cx="138323" cy="174184"/>
          </a:xfrm>
          <a:custGeom>
            <a:avLst/>
            <a:gdLst>
              <a:gd name="connsiteX0" fmla="*/ 61436 w 69437"/>
              <a:gd name="connsiteY0" fmla="*/ 27241 h 87439"/>
              <a:gd name="connsiteX1" fmla="*/ 69342 w 69437"/>
              <a:gd name="connsiteY1" fmla="*/ 9525 h 87439"/>
              <a:gd name="connsiteX2" fmla="*/ 37243 w 69437"/>
              <a:gd name="connsiteY2" fmla="*/ 0 h 87439"/>
              <a:gd name="connsiteX3" fmla="*/ 5049 w 69437"/>
              <a:gd name="connsiteY3" fmla="*/ 26194 h 87439"/>
              <a:gd name="connsiteX4" fmla="*/ 47435 w 69437"/>
              <a:gd name="connsiteY4" fmla="*/ 62198 h 87439"/>
              <a:gd name="connsiteX5" fmla="*/ 37338 w 69437"/>
              <a:gd name="connsiteY5" fmla="*/ 69151 h 87439"/>
              <a:gd name="connsiteX6" fmla="*/ 8192 w 69437"/>
              <a:gd name="connsiteY6" fmla="*/ 56197 h 87439"/>
              <a:gd name="connsiteX7" fmla="*/ 0 w 69437"/>
              <a:gd name="connsiteY7" fmla="*/ 73723 h 87439"/>
              <a:gd name="connsiteX8" fmla="*/ 37052 w 69437"/>
              <a:gd name="connsiteY8" fmla="*/ 87439 h 87439"/>
              <a:gd name="connsiteX9" fmla="*/ 69438 w 69437"/>
              <a:gd name="connsiteY9" fmla="*/ 61055 h 87439"/>
              <a:gd name="connsiteX10" fmla="*/ 27147 w 69437"/>
              <a:gd name="connsiteY10" fmla="*/ 24098 h 87439"/>
              <a:gd name="connsiteX11" fmla="*/ 35529 w 69437"/>
              <a:gd name="connsiteY11" fmla="*/ 18288 h 87439"/>
              <a:gd name="connsiteX12" fmla="*/ 61436 w 69437"/>
              <a:gd name="connsiteY12" fmla="*/ 27241 h 8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437" h="87439">
                <a:moveTo>
                  <a:pt x="61436" y="27241"/>
                </a:moveTo>
                <a:lnTo>
                  <a:pt x="69342" y="9525"/>
                </a:lnTo>
                <a:cubicBezTo>
                  <a:pt x="59779" y="3324"/>
                  <a:pt x="48635" y="19"/>
                  <a:pt x="37243" y="0"/>
                </a:cubicBezTo>
                <a:cubicBezTo>
                  <a:pt x="18193" y="0"/>
                  <a:pt x="5049" y="10192"/>
                  <a:pt x="5049" y="26194"/>
                </a:cubicBezTo>
                <a:cubicBezTo>
                  <a:pt x="5049" y="56483"/>
                  <a:pt x="47435" y="47720"/>
                  <a:pt x="47435" y="62198"/>
                </a:cubicBezTo>
                <a:cubicBezTo>
                  <a:pt x="47435" y="66770"/>
                  <a:pt x="43529" y="69151"/>
                  <a:pt x="37338" y="69151"/>
                </a:cubicBezTo>
                <a:cubicBezTo>
                  <a:pt x="26451" y="68189"/>
                  <a:pt x="16202" y="63627"/>
                  <a:pt x="8192" y="56197"/>
                </a:cubicBezTo>
                <a:lnTo>
                  <a:pt x="0" y="73723"/>
                </a:lnTo>
                <a:cubicBezTo>
                  <a:pt x="10383" y="82458"/>
                  <a:pt x="23479" y="87316"/>
                  <a:pt x="37052" y="87439"/>
                </a:cubicBezTo>
                <a:cubicBezTo>
                  <a:pt x="54959" y="87439"/>
                  <a:pt x="69438" y="78486"/>
                  <a:pt x="69438" y="61055"/>
                </a:cubicBezTo>
                <a:cubicBezTo>
                  <a:pt x="69438" y="30194"/>
                  <a:pt x="27147" y="38290"/>
                  <a:pt x="27147" y="24098"/>
                </a:cubicBezTo>
                <a:cubicBezTo>
                  <a:pt x="27147" y="20193"/>
                  <a:pt x="30480" y="18288"/>
                  <a:pt x="35529" y="18288"/>
                </a:cubicBezTo>
                <a:cubicBezTo>
                  <a:pt x="44739" y="19212"/>
                  <a:pt x="53616" y="22279"/>
                  <a:pt x="61436" y="2724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137F2251-1460-41EA-8979-7CD07CB7A991}"/>
              </a:ext>
            </a:extLst>
          </p:cNvPr>
          <p:cNvSpPr/>
          <p:nvPr/>
        </p:nvSpPr>
        <p:spPr>
          <a:xfrm>
            <a:off x="6806308" y="1750261"/>
            <a:ext cx="183672" cy="662016"/>
          </a:xfrm>
          <a:custGeom>
            <a:avLst/>
            <a:gdLst>
              <a:gd name="connsiteX0" fmla="*/ 46101 w 92202"/>
              <a:gd name="connsiteY0" fmla="*/ 0 h 332327"/>
              <a:gd name="connsiteX1" fmla="*/ 92202 w 92202"/>
              <a:gd name="connsiteY1" fmla="*/ 0 h 332327"/>
              <a:gd name="connsiteX2" fmla="*/ 92202 w 92202"/>
              <a:gd name="connsiteY2" fmla="*/ 332327 h 332327"/>
              <a:gd name="connsiteX3" fmla="*/ 46101 w 92202"/>
              <a:gd name="connsiteY3" fmla="*/ 332327 h 332327"/>
              <a:gd name="connsiteX4" fmla="*/ 46101 w 92202"/>
              <a:gd name="connsiteY4" fmla="*/ 332327 h 332327"/>
              <a:gd name="connsiteX5" fmla="*/ 46101 w 92202"/>
              <a:gd name="connsiteY5" fmla="*/ 0 h 332327"/>
              <a:gd name="connsiteX6" fmla="*/ 0 w 92202"/>
              <a:gd name="connsiteY6" fmla="*/ 0 h 332327"/>
              <a:gd name="connsiteX7" fmla="*/ 46101 w 92202"/>
              <a:gd name="connsiteY7" fmla="*/ 0 h 33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202" h="332327">
                <a:moveTo>
                  <a:pt x="46101" y="0"/>
                </a:moveTo>
                <a:cubicBezTo>
                  <a:pt x="71562" y="0"/>
                  <a:pt x="92202" y="0"/>
                  <a:pt x="92202" y="0"/>
                </a:cubicBezTo>
                <a:lnTo>
                  <a:pt x="92202" y="332327"/>
                </a:lnTo>
                <a:cubicBezTo>
                  <a:pt x="92202" y="332327"/>
                  <a:pt x="71562" y="332327"/>
                  <a:pt x="46101" y="332327"/>
                </a:cubicBezTo>
                <a:lnTo>
                  <a:pt x="46101" y="332327"/>
                </a:lnTo>
                <a:lnTo>
                  <a:pt x="46101" y="0"/>
                </a:lnTo>
                <a:cubicBezTo>
                  <a:pt x="20640" y="0"/>
                  <a:pt x="0" y="0"/>
                  <a:pt x="0" y="0"/>
                </a:cubicBezTo>
                <a:cubicBezTo>
                  <a:pt x="0" y="0"/>
                  <a:pt x="20640" y="0"/>
                  <a:pt x="4610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BBF961EC-2833-4627-8C57-B9038150DEFA}"/>
              </a:ext>
            </a:extLst>
          </p:cNvPr>
          <p:cNvSpPr/>
          <p:nvPr/>
        </p:nvSpPr>
        <p:spPr>
          <a:xfrm>
            <a:off x="7941166" y="1750261"/>
            <a:ext cx="183672" cy="662016"/>
          </a:xfrm>
          <a:custGeom>
            <a:avLst/>
            <a:gdLst>
              <a:gd name="connsiteX0" fmla="*/ 46101 w 92202"/>
              <a:gd name="connsiteY0" fmla="*/ 0 h 332327"/>
              <a:gd name="connsiteX1" fmla="*/ 92202 w 92202"/>
              <a:gd name="connsiteY1" fmla="*/ 0 h 332327"/>
              <a:gd name="connsiteX2" fmla="*/ 92202 w 92202"/>
              <a:gd name="connsiteY2" fmla="*/ 332327 h 332327"/>
              <a:gd name="connsiteX3" fmla="*/ 46101 w 92202"/>
              <a:gd name="connsiteY3" fmla="*/ 332327 h 332327"/>
              <a:gd name="connsiteX4" fmla="*/ 46101 w 92202"/>
              <a:gd name="connsiteY4" fmla="*/ 332327 h 332327"/>
              <a:gd name="connsiteX5" fmla="*/ 46101 w 92202"/>
              <a:gd name="connsiteY5" fmla="*/ 0 h 332327"/>
              <a:gd name="connsiteX6" fmla="*/ 0 w 92202"/>
              <a:gd name="connsiteY6" fmla="*/ 0 h 332327"/>
              <a:gd name="connsiteX7" fmla="*/ 46101 w 92202"/>
              <a:gd name="connsiteY7" fmla="*/ 0 h 33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202" h="332327">
                <a:moveTo>
                  <a:pt x="46101" y="0"/>
                </a:moveTo>
                <a:cubicBezTo>
                  <a:pt x="71562" y="0"/>
                  <a:pt x="92202" y="0"/>
                  <a:pt x="92202" y="0"/>
                </a:cubicBezTo>
                <a:lnTo>
                  <a:pt x="92202" y="332327"/>
                </a:lnTo>
                <a:cubicBezTo>
                  <a:pt x="92202" y="332327"/>
                  <a:pt x="71562" y="332327"/>
                  <a:pt x="46101" y="332327"/>
                </a:cubicBezTo>
                <a:lnTo>
                  <a:pt x="46101" y="332327"/>
                </a:lnTo>
                <a:lnTo>
                  <a:pt x="46101" y="0"/>
                </a:lnTo>
                <a:cubicBezTo>
                  <a:pt x="20640" y="0"/>
                  <a:pt x="0" y="0"/>
                  <a:pt x="0" y="0"/>
                </a:cubicBezTo>
                <a:cubicBezTo>
                  <a:pt x="0" y="0"/>
                  <a:pt x="20640" y="0"/>
                  <a:pt x="4610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7ABB8903-387E-43D9-8193-90BCEC76F332}"/>
              </a:ext>
            </a:extLst>
          </p:cNvPr>
          <p:cNvSpPr/>
          <p:nvPr/>
        </p:nvSpPr>
        <p:spPr>
          <a:xfrm>
            <a:off x="9076025" y="1750261"/>
            <a:ext cx="183670" cy="662016"/>
          </a:xfrm>
          <a:custGeom>
            <a:avLst/>
            <a:gdLst>
              <a:gd name="connsiteX0" fmla="*/ 46101 w 92201"/>
              <a:gd name="connsiteY0" fmla="*/ 0 h 332327"/>
              <a:gd name="connsiteX1" fmla="*/ 92202 w 92201"/>
              <a:gd name="connsiteY1" fmla="*/ 0 h 332327"/>
              <a:gd name="connsiteX2" fmla="*/ 92202 w 92201"/>
              <a:gd name="connsiteY2" fmla="*/ 332327 h 332327"/>
              <a:gd name="connsiteX3" fmla="*/ 46101 w 92201"/>
              <a:gd name="connsiteY3" fmla="*/ 332327 h 332327"/>
              <a:gd name="connsiteX4" fmla="*/ 46101 w 92201"/>
              <a:gd name="connsiteY4" fmla="*/ 332327 h 332327"/>
              <a:gd name="connsiteX5" fmla="*/ 46101 w 92201"/>
              <a:gd name="connsiteY5" fmla="*/ 0 h 332327"/>
              <a:gd name="connsiteX6" fmla="*/ 0 w 92201"/>
              <a:gd name="connsiteY6" fmla="*/ 0 h 332327"/>
              <a:gd name="connsiteX7" fmla="*/ 46101 w 92201"/>
              <a:gd name="connsiteY7" fmla="*/ 0 h 33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201" h="332327">
                <a:moveTo>
                  <a:pt x="46101" y="0"/>
                </a:moveTo>
                <a:cubicBezTo>
                  <a:pt x="71562" y="0"/>
                  <a:pt x="92202" y="0"/>
                  <a:pt x="92202" y="0"/>
                </a:cubicBezTo>
                <a:lnTo>
                  <a:pt x="92202" y="332327"/>
                </a:lnTo>
                <a:cubicBezTo>
                  <a:pt x="92202" y="332327"/>
                  <a:pt x="71562" y="332327"/>
                  <a:pt x="46101" y="332327"/>
                </a:cubicBezTo>
                <a:lnTo>
                  <a:pt x="46101" y="332327"/>
                </a:lnTo>
                <a:lnTo>
                  <a:pt x="46101" y="0"/>
                </a:lnTo>
                <a:cubicBezTo>
                  <a:pt x="20640" y="0"/>
                  <a:pt x="0" y="0"/>
                  <a:pt x="0" y="0"/>
                </a:cubicBezTo>
                <a:cubicBezTo>
                  <a:pt x="0" y="0"/>
                  <a:pt x="20640" y="0"/>
                  <a:pt x="4610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F081A554-CEA8-4E04-A471-0049A7D6CC62}"/>
              </a:ext>
            </a:extLst>
          </p:cNvPr>
          <p:cNvSpPr/>
          <p:nvPr/>
        </p:nvSpPr>
        <p:spPr>
          <a:xfrm>
            <a:off x="10210694" y="1750261"/>
            <a:ext cx="183670" cy="662016"/>
          </a:xfrm>
          <a:custGeom>
            <a:avLst/>
            <a:gdLst>
              <a:gd name="connsiteX0" fmla="*/ 46101 w 92201"/>
              <a:gd name="connsiteY0" fmla="*/ 0 h 332327"/>
              <a:gd name="connsiteX1" fmla="*/ 92202 w 92201"/>
              <a:gd name="connsiteY1" fmla="*/ 0 h 332327"/>
              <a:gd name="connsiteX2" fmla="*/ 92202 w 92201"/>
              <a:gd name="connsiteY2" fmla="*/ 332327 h 332327"/>
              <a:gd name="connsiteX3" fmla="*/ 46101 w 92201"/>
              <a:gd name="connsiteY3" fmla="*/ 332327 h 332327"/>
              <a:gd name="connsiteX4" fmla="*/ 46101 w 92201"/>
              <a:gd name="connsiteY4" fmla="*/ 332327 h 332327"/>
              <a:gd name="connsiteX5" fmla="*/ 46101 w 92201"/>
              <a:gd name="connsiteY5" fmla="*/ 0 h 332327"/>
              <a:gd name="connsiteX6" fmla="*/ 0 w 92201"/>
              <a:gd name="connsiteY6" fmla="*/ 0 h 332327"/>
              <a:gd name="connsiteX7" fmla="*/ 46101 w 92201"/>
              <a:gd name="connsiteY7" fmla="*/ 0 h 33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201" h="332327">
                <a:moveTo>
                  <a:pt x="46101" y="0"/>
                </a:moveTo>
                <a:cubicBezTo>
                  <a:pt x="71562" y="0"/>
                  <a:pt x="92202" y="0"/>
                  <a:pt x="92202" y="0"/>
                </a:cubicBezTo>
                <a:lnTo>
                  <a:pt x="92202" y="332327"/>
                </a:lnTo>
                <a:cubicBezTo>
                  <a:pt x="92202" y="332327"/>
                  <a:pt x="71562" y="332327"/>
                  <a:pt x="46101" y="332327"/>
                </a:cubicBezTo>
                <a:lnTo>
                  <a:pt x="46101" y="332327"/>
                </a:lnTo>
                <a:lnTo>
                  <a:pt x="46101" y="0"/>
                </a:lnTo>
                <a:cubicBezTo>
                  <a:pt x="20640" y="0"/>
                  <a:pt x="0" y="0"/>
                  <a:pt x="0" y="0"/>
                </a:cubicBezTo>
                <a:cubicBezTo>
                  <a:pt x="0" y="0"/>
                  <a:pt x="20640" y="0"/>
                  <a:pt x="4610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2508E2D7-9B3E-4C4D-8E19-79D49F3519DC}"/>
              </a:ext>
            </a:extLst>
          </p:cNvPr>
          <p:cNvSpPr/>
          <p:nvPr/>
        </p:nvSpPr>
        <p:spPr>
          <a:xfrm>
            <a:off x="10663424" y="6129363"/>
            <a:ext cx="704139" cy="128456"/>
          </a:xfrm>
          <a:custGeom>
            <a:avLst/>
            <a:gdLst>
              <a:gd name="connsiteX0" fmla="*/ 176784 w 353472"/>
              <a:gd name="connsiteY0" fmla="*/ 64484 h 64484"/>
              <a:gd name="connsiteX1" fmla="*/ 353473 w 353472"/>
              <a:gd name="connsiteY1" fmla="*/ 32290 h 64484"/>
              <a:gd name="connsiteX2" fmla="*/ 176784 w 353472"/>
              <a:gd name="connsiteY2" fmla="*/ 0 h 64484"/>
              <a:gd name="connsiteX3" fmla="*/ 0 w 353472"/>
              <a:gd name="connsiteY3" fmla="*/ 32290 h 64484"/>
              <a:gd name="connsiteX4" fmla="*/ 176784 w 353472"/>
              <a:gd name="connsiteY4" fmla="*/ 64484 h 6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472" h="64484">
                <a:moveTo>
                  <a:pt x="176784" y="64484"/>
                </a:moveTo>
                <a:cubicBezTo>
                  <a:pt x="274320" y="64484"/>
                  <a:pt x="353473" y="50101"/>
                  <a:pt x="353473" y="32290"/>
                </a:cubicBezTo>
                <a:cubicBezTo>
                  <a:pt x="353473" y="14478"/>
                  <a:pt x="274320" y="0"/>
                  <a:pt x="176784" y="0"/>
                </a:cubicBezTo>
                <a:cubicBezTo>
                  <a:pt x="79248" y="0"/>
                  <a:pt x="0" y="14478"/>
                  <a:pt x="0" y="32290"/>
                </a:cubicBezTo>
                <a:cubicBezTo>
                  <a:pt x="0" y="50101"/>
                  <a:pt x="79153" y="64484"/>
                  <a:pt x="176784" y="64484"/>
                </a:cubicBezTo>
                <a:close/>
              </a:path>
            </a:pathLst>
          </a:custGeom>
          <a:solidFill>
            <a:srgbClr val="000000">
              <a:alpha val="15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3D128375-FA64-47FA-8042-5F735D3CBB3F}"/>
              </a:ext>
            </a:extLst>
          </p:cNvPr>
          <p:cNvSpPr/>
          <p:nvPr/>
        </p:nvSpPr>
        <p:spPr>
          <a:xfrm>
            <a:off x="11394079" y="5264557"/>
            <a:ext cx="385964" cy="242609"/>
          </a:xfrm>
          <a:custGeom>
            <a:avLst/>
            <a:gdLst>
              <a:gd name="connsiteX0" fmla="*/ 2311 w 193751"/>
              <a:gd name="connsiteY0" fmla="*/ 41410 h 121788"/>
              <a:gd name="connsiteX1" fmla="*/ 192811 w 193751"/>
              <a:gd name="connsiteY1" fmla="*/ 63508 h 121788"/>
              <a:gd name="connsiteX2" fmla="*/ 2311 w 193751"/>
              <a:gd name="connsiteY2" fmla="*/ 41410 h 12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751" h="121788">
                <a:moveTo>
                  <a:pt x="2311" y="41410"/>
                </a:moveTo>
                <a:cubicBezTo>
                  <a:pt x="19169" y="-36409"/>
                  <a:pt x="175189" y="9692"/>
                  <a:pt x="192811" y="63508"/>
                </a:cubicBezTo>
                <a:cubicBezTo>
                  <a:pt x="210432" y="117324"/>
                  <a:pt x="-25693" y="171140"/>
                  <a:pt x="2311" y="414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1C9A28F7-B632-4A2F-BA26-6FF2545A7EB9}"/>
              </a:ext>
            </a:extLst>
          </p:cNvPr>
          <p:cNvSpPr/>
          <p:nvPr/>
        </p:nvSpPr>
        <p:spPr>
          <a:xfrm>
            <a:off x="11408239" y="4866581"/>
            <a:ext cx="374285" cy="367121"/>
          </a:xfrm>
          <a:custGeom>
            <a:avLst/>
            <a:gdLst>
              <a:gd name="connsiteX0" fmla="*/ 11109 w 187888"/>
              <a:gd name="connsiteY0" fmla="*/ 150513 h 184292"/>
              <a:gd name="connsiteX1" fmla="*/ 173034 w 187888"/>
              <a:gd name="connsiteY1" fmla="*/ 3923 h 184292"/>
              <a:gd name="connsiteX2" fmla="*/ 11109 w 187888"/>
              <a:gd name="connsiteY2" fmla="*/ 150513 h 18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888" h="184292">
                <a:moveTo>
                  <a:pt x="11109" y="150513"/>
                </a:moveTo>
                <a:cubicBezTo>
                  <a:pt x="-42802" y="77647"/>
                  <a:pt x="113884" y="-20937"/>
                  <a:pt x="173034" y="3923"/>
                </a:cubicBezTo>
                <a:cubicBezTo>
                  <a:pt x="232185" y="28783"/>
                  <a:pt x="101597" y="271957"/>
                  <a:pt x="11109" y="15051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92F1F8DC-F22F-47EA-AE10-075B8541C7A2}"/>
              </a:ext>
            </a:extLst>
          </p:cNvPr>
          <p:cNvSpPr/>
          <p:nvPr/>
        </p:nvSpPr>
        <p:spPr>
          <a:xfrm>
            <a:off x="11462987" y="4496730"/>
            <a:ext cx="383653" cy="246882"/>
          </a:xfrm>
          <a:custGeom>
            <a:avLst/>
            <a:gdLst>
              <a:gd name="connsiteX0" fmla="*/ 4677 w 192591"/>
              <a:gd name="connsiteY0" fmla="*/ 88620 h 123933"/>
              <a:gd name="connsiteX1" fmla="*/ 192129 w 192591"/>
              <a:gd name="connsiteY1" fmla="*/ 47662 h 123933"/>
              <a:gd name="connsiteX2" fmla="*/ 4677 w 192591"/>
              <a:gd name="connsiteY2" fmla="*/ 88620 h 1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591" h="123933">
                <a:moveTo>
                  <a:pt x="4677" y="88620"/>
                </a:moveTo>
                <a:cubicBezTo>
                  <a:pt x="29156" y="164344"/>
                  <a:pt x="179746" y="102907"/>
                  <a:pt x="192129" y="47662"/>
                </a:cubicBezTo>
                <a:cubicBezTo>
                  <a:pt x="204511" y="-7582"/>
                  <a:pt x="-36186" y="-37681"/>
                  <a:pt x="4677" y="8862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9C991DD8-AF1C-437A-882C-89EECF27FDBE}"/>
              </a:ext>
            </a:extLst>
          </p:cNvPr>
          <p:cNvSpPr/>
          <p:nvPr/>
        </p:nvSpPr>
        <p:spPr>
          <a:xfrm>
            <a:off x="10765992" y="4593738"/>
            <a:ext cx="366129" cy="278178"/>
          </a:xfrm>
          <a:custGeom>
            <a:avLst/>
            <a:gdLst>
              <a:gd name="connsiteX0" fmla="*/ 180826 w 183794"/>
              <a:gd name="connsiteY0" fmla="*/ 94311 h 139643"/>
              <a:gd name="connsiteX1" fmla="*/ 6900 w 183794"/>
              <a:gd name="connsiteY1" fmla="*/ 13253 h 139643"/>
              <a:gd name="connsiteX2" fmla="*/ 180826 w 183794"/>
              <a:gd name="connsiteY2" fmla="*/ 94311 h 13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794" h="139643">
                <a:moveTo>
                  <a:pt x="180826" y="94311"/>
                </a:moveTo>
                <a:cubicBezTo>
                  <a:pt x="207210" y="19159"/>
                  <a:pt x="50238" y="-23132"/>
                  <a:pt x="6900" y="13253"/>
                </a:cubicBezTo>
                <a:cubicBezTo>
                  <a:pt x="-36439" y="49639"/>
                  <a:pt x="136820" y="219469"/>
                  <a:pt x="180826" y="9431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7E0F6FAF-0910-413D-8C92-AC6F8545ED4D}"/>
              </a:ext>
            </a:extLst>
          </p:cNvPr>
          <p:cNvSpPr/>
          <p:nvPr/>
        </p:nvSpPr>
        <p:spPr>
          <a:xfrm>
            <a:off x="10809379" y="4204998"/>
            <a:ext cx="367215" cy="375528"/>
          </a:xfrm>
          <a:custGeom>
            <a:avLst/>
            <a:gdLst>
              <a:gd name="connsiteX0" fmla="*/ 171714 w 184339"/>
              <a:gd name="connsiteY0" fmla="*/ 157249 h 188512"/>
              <a:gd name="connsiteX1" fmla="*/ 16362 w 184339"/>
              <a:gd name="connsiteY1" fmla="*/ 3039 h 188512"/>
              <a:gd name="connsiteX2" fmla="*/ 171714 w 184339"/>
              <a:gd name="connsiteY2" fmla="*/ 157249 h 18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9" h="188512">
                <a:moveTo>
                  <a:pt x="171714" y="157249"/>
                </a:moveTo>
                <a:cubicBezTo>
                  <a:pt x="228864" y="86954"/>
                  <a:pt x="76940" y="-19345"/>
                  <a:pt x="16362" y="3039"/>
                </a:cubicBezTo>
                <a:cubicBezTo>
                  <a:pt x="-44217" y="25423"/>
                  <a:pt x="75988" y="274597"/>
                  <a:pt x="171714" y="15724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0F7F1989-E9C0-4266-ACDC-9F29F2FD78F7}"/>
              </a:ext>
            </a:extLst>
          </p:cNvPr>
          <p:cNvSpPr/>
          <p:nvPr/>
        </p:nvSpPr>
        <p:spPr>
          <a:xfrm>
            <a:off x="11076459" y="3984005"/>
            <a:ext cx="276034" cy="365317"/>
          </a:xfrm>
          <a:custGeom>
            <a:avLst/>
            <a:gdLst>
              <a:gd name="connsiteX0" fmla="*/ 116699 w 138567"/>
              <a:gd name="connsiteY0" fmla="*/ 169316 h 183386"/>
              <a:gd name="connsiteX1" fmla="*/ 26403 w 138567"/>
              <a:gd name="connsiteY1" fmla="*/ 57 h 183386"/>
              <a:gd name="connsiteX2" fmla="*/ 116699 w 138567"/>
              <a:gd name="connsiteY2" fmla="*/ 169316 h 18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567" h="183386">
                <a:moveTo>
                  <a:pt x="116699" y="169316"/>
                </a:moveTo>
                <a:cubicBezTo>
                  <a:pt x="182898" y="125310"/>
                  <a:pt x="82981" y="-3087"/>
                  <a:pt x="26403" y="57"/>
                </a:cubicBezTo>
                <a:cubicBezTo>
                  <a:pt x="-30176" y="3200"/>
                  <a:pt x="6114" y="243039"/>
                  <a:pt x="116699" y="16931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DF3962A0-A0DF-478E-AFEE-9FB04587A475}"/>
              </a:ext>
            </a:extLst>
          </p:cNvPr>
          <p:cNvSpPr/>
          <p:nvPr/>
        </p:nvSpPr>
        <p:spPr>
          <a:xfrm>
            <a:off x="11280488" y="3787382"/>
            <a:ext cx="210517" cy="317521"/>
          </a:xfrm>
          <a:custGeom>
            <a:avLst/>
            <a:gdLst>
              <a:gd name="connsiteX0" fmla="*/ 79430 w 105678"/>
              <a:gd name="connsiteY0" fmla="*/ 153718 h 159393"/>
              <a:gd name="connsiteX1" fmla="*/ 34186 w 105678"/>
              <a:gd name="connsiteY1" fmla="*/ 176 h 159393"/>
              <a:gd name="connsiteX2" fmla="*/ 79430 w 105678"/>
              <a:gd name="connsiteY2" fmla="*/ 153718 h 15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78" h="159393">
                <a:moveTo>
                  <a:pt x="79430" y="153718"/>
                </a:moveTo>
                <a:cubicBezTo>
                  <a:pt x="141057" y="128858"/>
                  <a:pt x="80954" y="7129"/>
                  <a:pt x="34186" y="176"/>
                </a:cubicBezTo>
                <a:cubicBezTo>
                  <a:pt x="-12581" y="-6778"/>
                  <a:pt x="-23250" y="195438"/>
                  <a:pt x="79430" y="15371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B029F0E1-787F-4041-A441-4416504D9693}"/>
              </a:ext>
            </a:extLst>
          </p:cNvPr>
          <p:cNvSpPr/>
          <p:nvPr/>
        </p:nvSpPr>
        <p:spPr>
          <a:xfrm>
            <a:off x="10765243" y="3913856"/>
            <a:ext cx="681576" cy="2309423"/>
          </a:xfrm>
          <a:custGeom>
            <a:avLst/>
            <a:gdLst>
              <a:gd name="connsiteX0" fmla="*/ 55662 w 342146"/>
              <a:gd name="connsiteY0" fmla="*/ 1141028 h 1159312"/>
              <a:gd name="connsiteX1" fmla="*/ 3561 w 342146"/>
              <a:gd name="connsiteY1" fmla="*/ 1149982 h 1159312"/>
              <a:gd name="connsiteX2" fmla="*/ 301884 w 342146"/>
              <a:gd name="connsiteY2" fmla="*/ 15840 h 1159312"/>
              <a:gd name="connsiteX3" fmla="*/ 318743 w 342146"/>
              <a:gd name="connsiteY3" fmla="*/ 10220 h 1159312"/>
              <a:gd name="connsiteX4" fmla="*/ 55662 w 342146"/>
              <a:gd name="connsiteY4" fmla="*/ 1141028 h 115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146" h="1159312">
                <a:moveTo>
                  <a:pt x="55662" y="1141028"/>
                </a:moveTo>
                <a:cubicBezTo>
                  <a:pt x="57853" y="1158268"/>
                  <a:pt x="5751" y="1167317"/>
                  <a:pt x="3561" y="1149982"/>
                </a:cubicBezTo>
                <a:cubicBezTo>
                  <a:pt x="-45303" y="767362"/>
                  <a:pt x="427042" y="577339"/>
                  <a:pt x="301884" y="15840"/>
                </a:cubicBezTo>
                <a:cubicBezTo>
                  <a:pt x="298169" y="-1019"/>
                  <a:pt x="314933" y="-6735"/>
                  <a:pt x="318743" y="10220"/>
                </a:cubicBezTo>
                <a:cubicBezTo>
                  <a:pt x="446282" y="582768"/>
                  <a:pt x="8799" y="771458"/>
                  <a:pt x="55662" y="1141028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E85D0426-D3B9-4DD0-BA4B-23FEB1165C0B}"/>
              </a:ext>
            </a:extLst>
          </p:cNvPr>
          <p:cNvSpPr/>
          <p:nvPr/>
        </p:nvSpPr>
        <p:spPr>
          <a:xfrm>
            <a:off x="10920141" y="4299303"/>
            <a:ext cx="348055" cy="807013"/>
          </a:xfrm>
          <a:custGeom>
            <a:avLst/>
            <a:gdLst>
              <a:gd name="connsiteX0" fmla="*/ 167738 w 174721"/>
              <a:gd name="connsiteY0" fmla="*/ 396325 h 405114"/>
              <a:gd name="connsiteX1" fmla="*/ 150812 w 174721"/>
              <a:gd name="connsiteY1" fmla="*/ 404335 h 405114"/>
              <a:gd name="connsiteX2" fmla="*/ 142306 w 174721"/>
              <a:gd name="connsiteY2" fmla="*/ 389181 h 405114"/>
              <a:gd name="connsiteX3" fmla="*/ 6194 w 174721"/>
              <a:gd name="connsiteY3" fmla="*/ 15325 h 405114"/>
              <a:gd name="connsiteX4" fmla="*/ 20386 w 174721"/>
              <a:gd name="connsiteY4" fmla="*/ 3324 h 405114"/>
              <a:gd name="connsiteX5" fmla="*/ 167738 w 174721"/>
              <a:gd name="connsiteY5" fmla="*/ 396325 h 40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21" h="405114">
                <a:moveTo>
                  <a:pt x="167738" y="396325"/>
                </a:moveTo>
                <a:cubicBezTo>
                  <a:pt x="165280" y="403212"/>
                  <a:pt x="157699" y="406802"/>
                  <a:pt x="150812" y="404335"/>
                </a:cubicBezTo>
                <a:cubicBezTo>
                  <a:pt x="144592" y="402116"/>
                  <a:pt x="140963" y="395649"/>
                  <a:pt x="142306" y="389181"/>
                </a:cubicBezTo>
                <a:cubicBezTo>
                  <a:pt x="166595" y="303456"/>
                  <a:pt x="107349" y="78285"/>
                  <a:pt x="6194" y="15325"/>
                </a:cubicBezTo>
                <a:cubicBezTo>
                  <a:pt x="-8475" y="5800"/>
                  <a:pt x="5622" y="-5820"/>
                  <a:pt x="20386" y="3324"/>
                </a:cubicBezTo>
                <a:cubicBezTo>
                  <a:pt x="121065" y="65998"/>
                  <a:pt x="198980" y="286502"/>
                  <a:pt x="167738" y="396325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937F9DFA-84B3-4C1B-91C8-D6A18A40EBA3}"/>
              </a:ext>
            </a:extLst>
          </p:cNvPr>
          <p:cNvSpPr/>
          <p:nvPr/>
        </p:nvSpPr>
        <p:spPr>
          <a:xfrm>
            <a:off x="11040617" y="5054354"/>
            <a:ext cx="534146" cy="385157"/>
          </a:xfrm>
          <a:custGeom>
            <a:avLst/>
            <a:gdLst>
              <a:gd name="connsiteX0" fmla="*/ 16010 w 268137"/>
              <a:gd name="connsiteY0" fmla="*/ 192745 h 193346"/>
              <a:gd name="connsiteX1" fmla="*/ 9724 w 268137"/>
              <a:gd name="connsiteY1" fmla="*/ 162170 h 193346"/>
              <a:gd name="connsiteX2" fmla="*/ 252992 w 268137"/>
              <a:gd name="connsiteY2" fmla="*/ 5389 h 193346"/>
              <a:gd name="connsiteX3" fmla="*/ 262517 w 268137"/>
              <a:gd name="connsiteY3" fmla="*/ 17390 h 193346"/>
              <a:gd name="connsiteX4" fmla="*/ 16010 w 268137"/>
              <a:gd name="connsiteY4" fmla="*/ 192745 h 19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137" h="193346">
                <a:moveTo>
                  <a:pt x="16010" y="192745"/>
                </a:moveTo>
                <a:cubicBezTo>
                  <a:pt x="-563" y="197984"/>
                  <a:pt x="-6850" y="167409"/>
                  <a:pt x="9724" y="162170"/>
                </a:cubicBezTo>
                <a:cubicBezTo>
                  <a:pt x="102735" y="131262"/>
                  <a:pt x="186422" y="77331"/>
                  <a:pt x="252992" y="5389"/>
                </a:cubicBezTo>
                <a:cubicBezTo>
                  <a:pt x="264803" y="-7280"/>
                  <a:pt x="274805" y="4722"/>
                  <a:pt x="262517" y="17390"/>
                </a:cubicBezTo>
                <a:cubicBezTo>
                  <a:pt x="198985" y="85780"/>
                  <a:pt x="119071" y="159884"/>
                  <a:pt x="16010" y="192745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24796E30-979F-40E5-8475-9A11970A2F20}"/>
              </a:ext>
            </a:extLst>
          </p:cNvPr>
          <p:cNvSpPr/>
          <p:nvPr/>
        </p:nvSpPr>
        <p:spPr>
          <a:xfrm>
            <a:off x="11360676" y="4550729"/>
            <a:ext cx="433055" cy="240860"/>
          </a:xfrm>
          <a:custGeom>
            <a:avLst/>
            <a:gdLst>
              <a:gd name="connsiteX0" fmla="*/ 10410 w 217390"/>
              <a:gd name="connsiteY0" fmla="*/ 117520 h 120910"/>
              <a:gd name="connsiteX1" fmla="*/ 6029 w 217390"/>
              <a:gd name="connsiteY1" fmla="*/ 86088 h 120910"/>
              <a:gd name="connsiteX2" fmla="*/ 204054 w 217390"/>
              <a:gd name="connsiteY2" fmla="*/ 3030 h 120910"/>
              <a:gd name="connsiteX3" fmla="*/ 205197 w 217390"/>
              <a:gd name="connsiteY3" fmla="*/ 18936 h 120910"/>
              <a:gd name="connsiteX4" fmla="*/ 10410 w 217390"/>
              <a:gd name="connsiteY4" fmla="*/ 117520 h 12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390" h="120910">
                <a:moveTo>
                  <a:pt x="10410" y="117520"/>
                </a:moveTo>
                <a:cubicBezTo>
                  <a:pt x="-162" y="131236"/>
                  <a:pt x="-4449" y="99804"/>
                  <a:pt x="6029" y="86088"/>
                </a:cubicBezTo>
                <a:cubicBezTo>
                  <a:pt x="49273" y="29890"/>
                  <a:pt x="131569" y="-11829"/>
                  <a:pt x="204054" y="3030"/>
                </a:cubicBezTo>
                <a:cubicBezTo>
                  <a:pt x="221103" y="6459"/>
                  <a:pt x="222152" y="22080"/>
                  <a:pt x="205197" y="18936"/>
                </a:cubicBezTo>
                <a:cubicBezTo>
                  <a:pt x="143094" y="6268"/>
                  <a:pt x="47272" y="69514"/>
                  <a:pt x="10410" y="11752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B75B94C2-8623-40FE-BC62-74382C7F93B8}"/>
              </a:ext>
            </a:extLst>
          </p:cNvPr>
          <p:cNvSpPr/>
          <p:nvPr/>
        </p:nvSpPr>
        <p:spPr>
          <a:xfrm>
            <a:off x="11123858" y="4070080"/>
            <a:ext cx="314969" cy="373992"/>
          </a:xfrm>
          <a:custGeom>
            <a:avLst/>
            <a:gdLst>
              <a:gd name="connsiteX0" fmla="*/ 151580 w 158112"/>
              <a:gd name="connsiteY0" fmla="*/ 166206 h 187741"/>
              <a:gd name="connsiteX1" fmla="*/ 157057 w 158112"/>
              <a:gd name="connsiteY1" fmla="*/ 181208 h 187741"/>
              <a:gd name="connsiteX2" fmla="*/ 142055 w 158112"/>
              <a:gd name="connsiteY2" fmla="*/ 186685 h 187741"/>
              <a:gd name="connsiteX3" fmla="*/ 513 w 158112"/>
              <a:gd name="connsiteY3" fmla="*/ 12949 h 187741"/>
              <a:gd name="connsiteX4" fmla="*/ 12705 w 158112"/>
              <a:gd name="connsiteY4" fmla="*/ 9139 h 187741"/>
              <a:gd name="connsiteX5" fmla="*/ 151580 w 158112"/>
              <a:gd name="connsiteY5" fmla="*/ 166206 h 18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112" h="187741">
                <a:moveTo>
                  <a:pt x="151580" y="166206"/>
                </a:moveTo>
                <a:cubicBezTo>
                  <a:pt x="157238" y="168835"/>
                  <a:pt x="159686" y="175551"/>
                  <a:pt x="157057" y="181208"/>
                </a:cubicBezTo>
                <a:cubicBezTo>
                  <a:pt x="154428" y="186866"/>
                  <a:pt x="147713" y="189314"/>
                  <a:pt x="142055" y="186685"/>
                </a:cubicBezTo>
                <a:cubicBezTo>
                  <a:pt x="86619" y="162206"/>
                  <a:pt x="13086" y="70576"/>
                  <a:pt x="513" y="12949"/>
                </a:cubicBezTo>
                <a:cubicBezTo>
                  <a:pt x="-2630" y="-1529"/>
                  <a:pt x="9562" y="-5339"/>
                  <a:pt x="12705" y="9139"/>
                </a:cubicBezTo>
                <a:cubicBezTo>
                  <a:pt x="24135" y="59431"/>
                  <a:pt x="102526" y="144585"/>
                  <a:pt x="151580" y="166206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0DC9F789-A14C-4934-827C-059F5BE071F0}"/>
              </a:ext>
            </a:extLst>
          </p:cNvPr>
          <p:cNvSpPr/>
          <p:nvPr/>
        </p:nvSpPr>
        <p:spPr>
          <a:xfrm>
            <a:off x="10817004" y="4663739"/>
            <a:ext cx="415881" cy="171654"/>
          </a:xfrm>
          <a:custGeom>
            <a:avLst/>
            <a:gdLst>
              <a:gd name="connsiteX0" fmla="*/ 196271 w 208769"/>
              <a:gd name="connsiteY0" fmla="*/ 59742 h 86169"/>
              <a:gd name="connsiteX1" fmla="*/ 208749 w 208769"/>
              <a:gd name="connsiteY1" fmla="*/ 73696 h 86169"/>
              <a:gd name="connsiteX2" fmla="*/ 196937 w 208769"/>
              <a:gd name="connsiteY2" fmla="*/ 86126 h 86169"/>
              <a:gd name="connsiteX3" fmla="*/ 6437 w 208769"/>
              <a:gd name="connsiteY3" fmla="*/ 18118 h 86169"/>
              <a:gd name="connsiteX4" fmla="*/ 15201 w 208769"/>
              <a:gd name="connsiteY4" fmla="*/ 4211 h 86169"/>
              <a:gd name="connsiteX5" fmla="*/ 196271 w 208769"/>
              <a:gd name="connsiteY5" fmla="*/ 59742 h 8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769" h="86169">
                <a:moveTo>
                  <a:pt x="196271" y="59742"/>
                </a:moveTo>
                <a:cubicBezTo>
                  <a:pt x="203576" y="60152"/>
                  <a:pt x="209158" y="66400"/>
                  <a:pt x="208749" y="73696"/>
                </a:cubicBezTo>
                <a:cubicBezTo>
                  <a:pt x="208387" y="80173"/>
                  <a:pt x="203386" y="85441"/>
                  <a:pt x="196937" y="86126"/>
                </a:cubicBezTo>
                <a:cubicBezTo>
                  <a:pt x="144360" y="87460"/>
                  <a:pt x="52443" y="57551"/>
                  <a:pt x="6437" y="18118"/>
                </a:cubicBezTo>
                <a:cubicBezTo>
                  <a:pt x="-6612" y="6783"/>
                  <a:pt x="2151" y="-7123"/>
                  <a:pt x="15201" y="4211"/>
                </a:cubicBezTo>
                <a:cubicBezTo>
                  <a:pt x="56825" y="39835"/>
                  <a:pt x="150741" y="60790"/>
                  <a:pt x="196271" y="59742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D0ECF74F-999D-4D9F-9366-070AFAE4D40F}"/>
              </a:ext>
            </a:extLst>
          </p:cNvPr>
          <p:cNvSpPr/>
          <p:nvPr/>
        </p:nvSpPr>
        <p:spPr>
          <a:xfrm>
            <a:off x="11242770" y="5296920"/>
            <a:ext cx="460208" cy="137729"/>
          </a:xfrm>
          <a:custGeom>
            <a:avLst/>
            <a:gdLst>
              <a:gd name="connsiteX0" fmla="*/ 6638 w 231021"/>
              <a:gd name="connsiteY0" fmla="*/ 24593 h 69139"/>
              <a:gd name="connsiteX1" fmla="*/ 1733 w 231021"/>
              <a:gd name="connsiteY1" fmla="*/ 6638 h 69139"/>
              <a:gd name="connsiteX2" fmla="*/ 19687 w 231021"/>
              <a:gd name="connsiteY2" fmla="*/ 1733 h 69139"/>
              <a:gd name="connsiteX3" fmla="*/ 216569 w 231021"/>
              <a:gd name="connsiteY3" fmla="*/ 51739 h 69139"/>
              <a:gd name="connsiteX4" fmla="*/ 220474 w 231021"/>
              <a:gd name="connsiteY4" fmla="*/ 64693 h 69139"/>
              <a:gd name="connsiteX5" fmla="*/ 6638 w 231021"/>
              <a:gd name="connsiteY5" fmla="*/ 24593 h 6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021" h="69139">
                <a:moveTo>
                  <a:pt x="6638" y="24593"/>
                </a:moveTo>
                <a:cubicBezTo>
                  <a:pt x="323" y="20992"/>
                  <a:pt x="-1868" y="12953"/>
                  <a:pt x="1733" y="6638"/>
                </a:cubicBezTo>
                <a:cubicBezTo>
                  <a:pt x="5333" y="323"/>
                  <a:pt x="13373" y="-1868"/>
                  <a:pt x="19687" y="1733"/>
                </a:cubicBezTo>
                <a:cubicBezTo>
                  <a:pt x="51215" y="19830"/>
                  <a:pt x="176469" y="65836"/>
                  <a:pt x="216569" y="51739"/>
                </a:cubicBezTo>
                <a:cubicBezTo>
                  <a:pt x="232952" y="46024"/>
                  <a:pt x="236953" y="58883"/>
                  <a:pt x="220474" y="64693"/>
                </a:cubicBezTo>
                <a:cubicBezTo>
                  <a:pt x="171611" y="81743"/>
                  <a:pt x="44167" y="45738"/>
                  <a:pt x="6638" y="24593"/>
                </a:cubicBezTo>
                <a:close/>
              </a:path>
            </a:pathLst>
          </a:custGeom>
          <a:solidFill>
            <a:srgbClr val="57E0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FCAFEAC1-3DA3-4C7F-8474-F7F4414FD54A}"/>
              </a:ext>
            </a:extLst>
          </p:cNvPr>
          <p:cNvSpPr/>
          <p:nvPr/>
        </p:nvSpPr>
        <p:spPr>
          <a:xfrm>
            <a:off x="10860399" y="4957540"/>
            <a:ext cx="233814" cy="372697"/>
          </a:xfrm>
          <a:custGeom>
            <a:avLst/>
            <a:gdLst>
              <a:gd name="connsiteX0" fmla="*/ 65997 w 117373"/>
              <a:gd name="connsiteY0" fmla="*/ 186958 h 187091"/>
              <a:gd name="connsiteX1" fmla="*/ 74855 w 117373"/>
              <a:gd name="connsiteY1" fmla="*/ 2077 h 187091"/>
              <a:gd name="connsiteX2" fmla="*/ 65997 w 117373"/>
              <a:gd name="connsiteY2" fmla="*/ 186958 h 18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73" h="187091">
                <a:moveTo>
                  <a:pt x="65997" y="186958"/>
                </a:moveTo>
                <a:cubicBezTo>
                  <a:pt x="142673" y="183148"/>
                  <a:pt x="123147" y="27509"/>
                  <a:pt x="74855" y="2077"/>
                </a:cubicBezTo>
                <a:cubicBezTo>
                  <a:pt x="26563" y="-23355"/>
                  <a:pt x="-61543" y="193244"/>
                  <a:pt x="65997" y="18695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01FD401C-359C-4295-BFB0-421939DBD52B}"/>
              </a:ext>
            </a:extLst>
          </p:cNvPr>
          <p:cNvSpPr/>
          <p:nvPr/>
        </p:nvSpPr>
        <p:spPr>
          <a:xfrm>
            <a:off x="10936353" y="5031085"/>
            <a:ext cx="84057" cy="451613"/>
          </a:xfrm>
          <a:custGeom>
            <a:avLst/>
            <a:gdLst>
              <a:gd name="connsiteX0" fmla="*/ 17583 w 42196"/>
              <a:gd name="connsiteY0" fmla="*/ 218428 h 226706"/>
              <a:gd name="connsiteX1" fmla="*/ 33918 w 42196"/>
              <a:gd name="connsiteY1" fmla="*/ 225905 h 226706"/>
              <a:gd name="connsiteX2" fmla="*/ 41395 w 42196"/>
              <a:gd name="connsiteY2" fmla="*/ 209570 h 226706"/>
              <a:gd name="connsiteX3" fmla="*/ 24536 w 42196"/>
              <a:gd name="connsiteY3" fmla="*/ 14307 h 226706"/>
              <a:gd name="connsiteX4" fmla="*/ 12915 w 42196"/>
              <a:gd name="connsiteY4" fmla="*/ 8592 h 226706"/>
              <a:gd name="connsiteX5" fmla="*/ 17583 w 42196"/>
              <a:gd name="connsiteY5" fmla="*/ 218428 h 22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96" h="226706">
                <a:moveTo>
                  <a:pt x="17583" y="218428"/>
                </a:moveTo>
                <a:cubicBezTo>
                  <a:pt x="20031" y="225000"/>
                  <a:pt x="27346" y="228353"/>
                  <a:pt x="33918" y="225905"/>
                </a:cubicBezTo>
                <a:cubicBezTo>
                  <a:pt x="40490" y="223457"/>
                  <a:pt x="43843" y="216142"/>
                  <a:pt x="41395" y="209570"/>
                </a:cubicBezTo>
                <a:cubicBezTo>
                  <a:pt x="29108" y="176708"/>
                  <a:pt x="4914" y="50312"/>
                  <a:pt x="24536" y="14307"/>
                </a:cubicBezTo>
                <a:cubicBezTo>
                  <a:pt x="32632" y="-361"/>
                  <a:pt x="21011" y="-6171"/>
                  <a:pt x="12915" y="8592"/>
                </a:cubicBezTo>
                <a:cubicBezTo>
                  <a:pt x="-10992" y="52407"/>
                  <a:pt x="2914" y="179375"/>
                  <a:pt x="17583" y="218428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6A2F4472-8870-4AC7-AFDF-C19A29DCB65C}"/>
              </a:ext>
            </a:extLst>
          </p:cNvPr>
          <p:cNvSpPr/>
          <p:nvPr/>
        </p:nvSpPr>
        <p:spPr>
          <a:xfrm>
            <a:off x="11133023" y="4372405"/>
            <a:ext cx="234888" cy="372289"/>
          </a:xfrm>
          <a:custGeom>
            <a:avLst/>
            <a:gdLst>
              <a:gd name="connsiteX0" fmla="*/ 53157 w 117912"/>
              <a:gd name="connsiteY0" fmla="*/ 186844 h 186886"/>
              <a:gd name="connsiteX1" fmla="*/ 40299 w 117912"/>
              <a:gd name="connsiteY1" fmla="*/ 2249 h 186886"/>
              <a:gd name="connsiteX2" fmla="*/ 53157 w 117912"/>
              <a:gd name="connsiteY2" fmla="*/ 186844 h 18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912" h="186886">
                <a:moveTo>
                  <a:pt x="53157" y="186844"/>
                </a:moveTo>
                <a:cubicBezTo>
                  <a:pt x="-23614" y="184653"/>
                  <a:pt x="-7517" y="28634"/>
                  <a:pt x="40299" y="2249"/>
                </a:cubicBezTo>
                <a:cubicBezTo>
                  <a:pt x="88114" y="-24135"/>
                  <a:pt x="181079" y="190368"/>
                  <a:pt x="53157" y="1868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135DE62-D2E3-4978-8B1D-30700AEC2ADD}"/>
              </a:ext>
            </a:extLst>
          </p:cNvPr>
          <p:cNvSpPr/>
          <p:nvPr/>
        </p:nvSpPr>
        <p:spPr>
          <a:xfrm>
            <a:off x="11213307" y="4445578"/>
            <a:ext cx="78633" cy="451294"/>
          </a:xfrm>
          <a:custGeom>
            <a:avLst/>
            <a:gdLst>
              <a:gd name="connsiteX0" fmla="*/ 24572 w 39473"/>
              <a:gd name="connsiteY0" fmla="*/ 218216 h 226546"/>
              <a:gd name="connsiteX1" fmla="*/ 8332 w 39473"/>
              <a:gd name="connsiteY1" fmla="*/ 225779 h 226546"/>
              <a:gd name="connsiteX2" fmla="*/ 664 w 39473"/>
              <a:gd name="connsiteY2" fmla="*/ 209834 h 226546"/>
              <a:gd name="connsiteX3" fmla="*/ 13237 w 39473"/>
              <a:gd name="connsiteY3" fmla="*/ 14381 h 226546"/>
              <a:gd name="connsiteX4" fmla="*/ 24762 w 39473"/>
              <a:gd name="connsiteY4" fmla="*/ 8381 h 226546"/>
              <a:gd name="connsiteX5" fmla="*/ 24572 w 39473"/>
              <a:gd name="connsiteY5" fmla="*/ 218216 h 22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73" h="226546">
                <a:moveTo>
                  <a:pt x="24572" y="218216"/>
                </a:moveTo>
                <a:cubicBezTo>
                  <a:pt x="22172" y="224789"/>
                  <a:pt x="14904" y="228170"/>
                  <a:pt x="8332" y="225779"/>
                </a:cubicBezTo>
                <a:cubicBezTo>
                  <a:pt x="1874" y="223426"/>
                  <a:pt x="-1526" y="216350"/>
                  <a:pt x="664" y="209834"/>
                </a:cubicBezTo>
                <a:cubicBezTo>
                  <a:pt x="12190" y="176782"/>
                  <a:pt x="33621" y="49910"/>
                  <a:pt x="13237" y="14381"/>
                </a:cubicBezTo>
                <a:cubicBezTo>
                  <a:pt x="4855" y="-192"/>
                  <a:pt x="16381" y="-6193"/>
                  <a:pt x="24762" y="8381"/>
                </a:cubicBezTo>
                <a:cubicBezTo>
                  <a:pt x="49623" y="51910"/>
                  <a:pt x="38383" y="178878"/>
                  <a:pt x="24572" y="218216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E83F16C-BE54-4815-A6C0-1DF93FFCFB12}"/>
              </a:ext>
            </a:extLst>
          </p:cNvPr>
          <p:cNvSpPr/>
          <p:nvPr/>
        </p:nvSpPr>
        <p:spPr>
          <a:xfrm>
            <a:off x="11226248" y="4899450"/>
            <a:ext cx="289198" cy="337266"/>
          </a:xfrm>
          <a:custGeom>
            <a:avLst/>
            <a:gdLst>
              <a:gd name="connsiteX0" fmla="*/ 36079 w 145175"/>
              <a:gd name="connsiteY0" fmla="*/ 163635 h 169305"/>
              <a:gd name="connsiteX1" fmla="*/ 138091 w 145175"/>
              <a:gd name="connsiteY1" fmla="*/ 9235 h 169305"/>
              <a:gd name="connsiteX2" fmla="*/ 36079 w 145175"/>
              <a:gd name="connsiteY2" fmla="*/ 163635 h 16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175" h="169305">
                <a:moveTo>
                  <a:pt x="36079" y="163635"/>
                </a:moveTo>
                <a:cubicBezTo>
                  <a:pt x="103991" y="199449"/>
                  <a:pt x="166666" y="55717"/>
                  <a:pt x="138091" y="9235"/>
                </a:cubicBezTo>
                <a:cubicBezTo>
                  <a:pt x="109516" y="-37247"/>
                  <a:pt x="-77079" y="103818"/>
                  <a:pt x="36079" y="16363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05BF0F96-D5CD-4985-B8C3-B27BEBDE59BB}"/>
              </a:ext>
            </a:extLst>
          </p:cNvPr>
          <p:cNvSpPr/>
          <p:nvPr/>
        </p:nvSpPr>
        <p:spPr>
          <a:xfrm>
            <a:off x="11210622" y="4962058"/>
            <a:ext cx="236583" cy="399715"/>
          </a:xfrm>
          <a:custGeom>
            <a:avLst/>
            <a:gdLst>
              <a:gd name="connsiteX0" fmla="*/ 202 w 118763"/>
              <a:gd name="connsiteY0" fmla="*/ 185737 h 200654"/>
              <a:gd name="connsiteX1" fmla="*/ 10441 w 118763"/>
              <a:gd name="connsiteY1" fmla="*/ 200453 h 200654"/>
              <a:gd name="connsiteX2" fmla="*/ 25157 w 118763"/>
              <a:gd name="connsiteY2" fmla="*/ 190213 h 200654"/>
              <a:gd name="connsiteX3" fmla="*/ 110882 w 118763"/>
              <a:gd name="connsiteY3" fmla="*/ 13811 h 200654"/>
              <a:gd name="connsiteX4" fmla="*/ 103738 w 118763"/>
              <a:gd name="connsiteY4" fmla="*/ 2952 h 200654"/>
              <a:gd name="connsiteX5" fmla="*/ 202 w 118763"/>
              <a:gd name="connsiteY5" fmla="*/ 185737 h 20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763" h="200654">
                <a:moveTo>
                  <a:pt x="202" y="185737"/>
                </a:moveTo>
                <a:cubicBezTo>
                  <a:pt x="-1037" y="192623"/>
                  <a:pt x="3554" y="199215"/>
                  <a:pt x="10441" y="200453"/>
                </a:cubicBezTo>
                <a:cubicBezTo>
                  <a:pt x="17337" y="201691"/>
                  <a:pt x="23919" y="197110"/>
                  <a:pt x="25157" y="190213"/>
                </a:cubicBezTo>
                <a:cubicBezTo>
                  <a:pt x="31349" y="155733"/>
                  <a:pt x="75068" y="34670"/>
                  <a:pt x="110882" y="13811"/>
                </a:cubicBezTo>
                <a:cubicBezTo>
                  <a:pt x="125265" y="5333"/>
                  <a:pt x="118217" y="-5239"/>
                  <a:pt x="103738" y="2952"/>
                </a:cubicBezTo>
                <a:cubicBezTo>
                  <a:pt x="60304" y="28384"/>
                  <a:pt x="7536" y="145065"/>
                  <a:pt x="202" y="185737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73E5D8F2-F5D6-45FC-BE1F-A8739331BEC5}"/>
              </a:ext>
            </a:extLst>
          </p:cNvPr>
          <p:cNvSpPr/>
          <p:nvPr/>
        </p:nvSpPr>
        <p:spPr>
          <a:xfrm>
            <a:off x="11408177" y="3970017"/>
            <a:ext cx="242741" cy="367179"/>
          </a:xfrm>
          <a:custGeom>
            <a:avLst/>
            <a:gdLst>
              <a:gd name="connsiteX0" fmla="*/ 30571 w 121854"/>
              <a:gd name="connsiteY0" fmla="*/ 177957 h 184321"/>
              <a:gd name="connsiteX1" fmla="*/ 82006 w 121854"/>
              <a:gd name="connsiteY1" fmla="*/ 221 h 184321"/>
              <a:gd name="connsiteX2" fmla="*/ 30571 w 121854"/>
              <a:gd name="connsiteY2" fmla="*/ 177957 h 18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54" h="184321">
                <a:moveTo>
                  <a:pt x="30571" y="177957"/>
                </a:moveTo>
                <a:cubicBezTo>
                  <a:pt x="-40771" y="149382"/>
                  <a:pt x="28000" y="8603"/>
                  <a:pt x="82006" y="221"/>
                </a:cubicBezTo>
                <a:cubicBezTo>
                  <a:pt x="136013" y="-8161"/>
                  <a:pt x="149253" y="225391"/>
                  <a:pt x="30571" y="17795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0242AB55-F6CB-4240-9F2D-C26BBE0B550B}"/>
              </a:ext>
            </a:extLst>
          </p:cNvPr>
          <p:cNvSpPr/>
          <p:nvPr/>
        </p:nvSpPr>
        <p:spPr>
          <a:xfrm>
            <a:off x="11400772" y="4044464"/>
            <a:ext cx="189417" cy="423401"/>
          </a:xfrm>
          <a:custGeom>
            <a:avLst/>
            <a:gdLst>
              <a:gd name="connsiteX0" fmla="*/ 21905 w 95086"/>
              <a:gd name="connsiteY0" fmla="*/ 208689 h 212544"/>
              <a:gd name="connsiteX1" fmla="*/ 3855 w 95086"/>
              <a:gd name="connsiteY1" fmla="*/ 208927 h 212544"/>
              <a:gd name="connsiteX2" fmla="*/ 2284 w 95086"/>
              <a:gd name="connsiteY2" fmla="*/ 192496 h 212544"/>
              <a:gd name="connsiteX3" fmla="*/ 81341 w 95086"/>
              <a:gd name="connsiteY3" fmla="*/ 13235 h 212544"/>
              <a:gd name="connsiteX4" fmla="*/ 94200 w 95086"/>
              <a:gd name="connsiteY4" fmla="*/ 11616 h 212544"/>
              <a:gd name="connsiteX5" fmla="*/ 21905 w 95086"/>
              <a:gd name="connsiteY5" fmla="*/ 208689 h 21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" h="212544">
                <a:moveTo>
                  <a:pt x="21905" y="208689"/>
                </a:moveTo>
                <a:cubicBezTo>
                  <a:pt x="16990" y="213737"/>
                  <a:pt x="8903" y="213841"/>
                  <a:pt x="3855" y="208927"/>
                </a:cubicBezTo>
                <a:cubicBezTo>
                  <a:pt x="-612" y="204564"/>
                  <a:pt x="-1278" y="197620"/>
                  <a:pt x="2284" y="192496"/>
                </a:cubicBezTo>
                <a:cubicBezTo>
                  <a:pt x="24477" y="165445"/>
                  <a:pt x="88009" y="53622"/>
                  <a:pt x="81341" y="13235"/>
                </a:cubicBezTo>
                <a:cubicBezTo>
                  <a:pt x="78484" y="-3243"/>
                  <a:pt x="90866" y="-4957"/>
                  <a:pt x="94200" y="11616"/>
                </a:cubicBezTo>
                <a:cubicBezTo>
                  <a:pt x="102677" y="60860"/>
                  <a:pt x="48194" y="176399"/>
                  <a:pt x="21905" y="208689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99AAA96D-FD75-416D-B5FD-F5D7818105E8}"/>
              </a:ext>
            </a:extLst>
          </p:cNvPr>
          <p:cNvSpPr/>
          <p:nvPr/>
        </p:nvSpPr>
        <p:spPr>
          <a:xfrm>
            <a:off x="10985220" y="5097542"/>
            <a:ext cx="800536" cy="705664"/>
          </a:xfrm>
          <a:custGeom>
            <a:avLst/>
            <a:gdLst>
              <a:gd name="connsiteX0" fmla="*/ 401864 w 401863"/>
              <a:gd name="connsiteY0" fmla="*/ 6474 h 354238"/>
              <a:gd name="connsiteX1" fmla="*/ 303947 w 401863"/>
              <a:gd name="connsiteY1" fmla="*/ 274698 h 354238"/>
              <a:gd name="connsiteX2" fmla="*/ 150309 w 401863"/>
              <a:gd name="connsiteY2" fmla="*/ 349088 h 354238"/>
              <a:gd name="connsiteX3" fmla="*/ 112209 w 401863"/>
              <a:gd name="connsiteY3" fmla="*/ 220596 h 354238"/>
              <a:gd name="connsiteX4" fmla="*/ 290 w 401863"/>
              <a:gd name="connsiteY4" fmla="*/ 154968 h 354238"/>
              <a:gd name="connsiteX5" fmla="*/ 116495 w 401863"/>
              <a:gd name="connsiteY5" fmla="*/ 21618 h 354238"/>
              <a:gd name="connsiteX6" fmla="*/ 401864 w 401863"/>
              <a:gd name="connsiteY6" fmla="*/ 6474 h 3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863" h="354238">
                <a:moveTo>
                  <a:pt x="401864" y="6474"/>
                </a:moveTo>
                <a:cubicBezTo>
                  <a:pt x="366812" y="42383"/>
                  <a:pt x="345285" y="210975"/>
                  <a:pt x="303947" y="274698"/>
                </a:cubicBezTo>
                <a:cubicBezTo>
                  <a:pt x="264418" y="335658"/>
                  <a:pt x="199172" y="367376"/>
                  <a:pt x="150309" y="349088"/>
                </a:cubicBezTo>
                <a:cubicBezTo>
                  <a:pt x="68108" y="318322"/>
                  <a:pt x="127830" y="233740"/>
                  <a:pt x="112209" y="220596"/>
                </a:cubicBezTo>
                <a:cubicBezTo>
                  <a:pt x="103541" y="200879"/>
                  <a:pt x="6005" y="228216"/>
                  <a:pt x="290" y="154968"/>
                </a:cubicBezTo>
                <a:cubicBezTo>
                  <a:pt x="-3996" y="100390"/>
                  <a:pt x="39438" y="44288"/>
                  <a:pt x="116495" y="21618"/>
                </a:cubicBezTo>
                <a:cubicBezTo>
                  <a:pt x="189552" y="187"/>
                  <a:pt x="357097" y="-6195"/>
                  <a:pt x="401864" y="64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BFEEC1EA-B3CB-4910-A3E5-5FCD4723D783}"/>
              </a:ext>
            </a:extLst>
          </p:cNvPr>
          <p:cNvSpPr/>
          <p:nvPr/>
        </p:nvSpPr>
        <p:spPr>
          <a:xfrm>
            <a:off x="11195819" y="5110437"/>
            <a:ext cx="589940" cy="692770"/>
          </a:xfrm>
          <a:custGeom>
            <a:avLst/>
            <a:gdLst>
              <a:gd name="connsiteX0" fmla="*/ 296145 w 296145"/>
              <a:gd name="connsiteY0" fmla="*/ 0 h 347765"/>
              <a:gd name="connsiteX1" fmla="*/ 198229 w 296145"/>
              <a:gd name="connsiteY1" fmla="*/ 268224 h 347765"/>
              <a:gd name="connsiteX2" fmla="*/ 44590 w 296145"/>
              <a:gd name="connsiteY2" fmla="*/ 342614 h 347765"/>
              <a:gd name="connsiteX3" fmla="*/ 6490 w 296145"/>
              <a:gd name="connsiteY3" fmla="*/ 214122 h 347765"/>
              <a:gd name="connsiteX4" fmla="*/ 4871 w 296145"/>
              <a:gd name="connsiteY4" fmla="*/ 211741 h 347765"/>
              <a:gd name="connsiteX5" fmla="*/ 296145 w 296145"/>
              <a:gd name="connsiteY5" fmla="*/ 0 h 34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145" h="347765">
                <a:moveTo>
                  <a:pt x="296145" y="0"/>
                </a:moveTo>
                <a:cubicBezTo>
                  <a:pt x="261093" y="35909"/>
                  <a:pt x="239567" y="204502"/>
                  <a:pt x="198229" y="268224"/>
                </a:cubicBezTo>
                <a:cubicBezTo>
                  <a:pt x="158700" y="329184"/>
                  <a:pt x="93454" y="360902"/>
                  <a:pt x="44590" y="342614"/>
                </a:cubicBezTo>
                <a:cubicBezTo>
                  <a:pt x="-37611" y="311848"/>
                  <a:pt x="22111" y="227267"/>
                  <a:pt x="6490" y="214122"/>
                </a:cubicBezTo>
                <a:cubicBezTo>
                  <a:pt x="6100" y="213236"/>
                  <a:pt x="5547" y="212436"/>
                  <a:pt x="4871" y="211741"/>
                </a:cubicBezTo>
                <a:cubicBezTo>
                  <a:pt x="136792" y="73723"/>
                  <a:pt x="218993" y="20669"/>
                  <a:pt x="296145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25A76961-62D9-47E6-841B-CAECF1F1DA6D}"/>
              </a:ext>
            </a:extLst>
          </p:cNvPr>
          <p:cNvSpPr/>
          <p:nvPr/>
        </p:nvSpPr>
        <p:spPr>
          <a:xfrm>
            <a:off x="10786444" y="5133226"/>
            <a:ext cx="920249" cy="1088117"/>
          </a:xfrm>
          <a:custGeom>
            <a:avLst/>
            <a:gdLst>
              <a:gd name="connsiteX0" fmla="*/ 42257 w 461958"/>
              <a:gd name="connsiteY0" fmla="*/ 528437 h 546226"/>
              <a:gd name="connsiteX1" fmla="*/ 456785 w 461958"/>
              <a:gd name="connsiteY1" fmla="*/ 7229 h 546226"/>
              <a:gd name="connsiteX2" fmla="*/ 452213 w 461958"/>
              <a:gd name="connsiteY2" fmla="*/ 2276 h 546226"/>
              <a:gd name="connsiteX3" fmla="*/ 5491 w 461958"/>
              <a:gd name="connsiteY3" fmla="*/ 513864 h 546226"/>
              <a:gd name="connsiteX4" fmla="*/ 42257 w 461958"/>
              <a:gd name="connsiteY4" fmla="*/ 528437 h 54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58" h="546226">
                <a:moveTo>
                  <a:pt x="42257" y="528437"/>
                </a:moveTo>
                <a:cubicBezTo>
                  <a:pt x="152081" y="264404"/>
                  <a:pt x="241044" y="123148"/>
                  <a:pt x="456785" y="7229"/>
                </a:cubicBezTo>
                <a:cubicBezTo>
                  <a:pt x="464310" y="3133"/>
                  <a:pt x="464310" y="-3534"/>
                  <a:pt x="452213" y="2276"/>
                </a:cubicBezTo>
                <a:cubicBezTo>
                  <a:pt x="271238" y="89525"/>
                  <a:pt x="89120" y="283645"/>
                  <a:pt x="5491" y="513864"/>
                </a:cubicBezTo>
                <a:cubicBezTo>
                  <a:pt x="-14893" y="547297"/>
                  <a:pt x="26922" y="559203"/>
                  <a:pt x="42257" y="528437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79B41F4E-2CB3-4329-B64A-4F316312F458}"/>
              </a:ext>
            </a:extLst>
          </p:cNvPr>
          <p:cNvSpPr/>
          <p:nvPr/>
        </p:nvSpPr>
        <p:spPr>
          <a:xfrm>
            <a:off x="11192536" y="5274366"/>
            <a:ext cx="51461" cy="234416"/>
          </a:xfrm>
          <a:custGeom>
            <a:avLst/>
            <a:gdLst>
              <a:gd name="connsiteX0" fmla="*/ 8901 w 25833"/>
              <a:gd name="connsiteY0" fmla="*/ 862 h 117675"/>
              <a:gd name="connsiteX1" fmla="*/ 3185 w 25833"/>
              <a:gd name="connsiteY1" fmla="*/ 1815 h 117675"/>
              <a:gd name="connsiteX2" fmla="*/ 14329 w 25833"/>
              <a:gd name="connsiteY2" fmla="*/ 114877 h 117675"/>
              <a:gd name="connsiteX3" fmla="*/ 25188 w 25833"/>
              <a:gd name="connsiteY3" fmla="*/ 106018 h 117675"/>
              <a:gd name="connsiteX4" fmla="*/ 8901 w 25833"/>
              <a:gd name="connsiteY4" fmla="*/ 862 h 11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3" h="117675">
                <a:moveTo>
                  <a:pt x="8901" y="862"/>
                </a:moveTo>
                <a:cubicBezTo>
                  <a:pt x="8901" y="-757"/>
                  <a:pt x="3281" y="100"/>
                  <a:pt x="3185" y="1815"/>
                </a:cubicBezTo>
                <a:cubicBezTo>
                  <a:pt x="-2244" y="37819"/>
                  <a:pt x="-2053" y="81253"/>
                  <a:pt x="14329" y="114877"/>
                </a:cubicBezTo>
                <a:cubicBezTo>
                  <a:pt x="18044" y="122497"/>
                  <a:pt x="28522" y="112876"/>
                  <a:pt x="25188" y="106018"/>
                </a:cubicBezTo>
                <a:cubicBezTo>
                  <a:pt x="9453" y="73357"/>
                  <a:pt x="3785" y="36753"/>
                  <a:pt x="8901" y="862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E2C174D3-4298-43EC-90C4-766487229150}"/>
              </a:ext>
            </a:extLst>
          </p:cNvPr>
          <p:cNvSpPr/>
          <p:nvPr/>
        </p:nvSpPr>
        <p:spPr>
          <a:xfrm>
            <a:off x="11349037" y="5155446"/>
            <a:ext cx="41923" cy="215519"/>
          </a:xfrm>
          <a:custGeom>
            <a:avLst/>
            <a:gdLst>
              <a:gd name="connsiteX0" fmla="*/ 21016 w 21045"/>
              <a:gd name="connsiteY0" fmla="*/ 1219 h 108189"/>
              <a:gd name="connsiteX1" fmla="*/ 15777 w 21045"/>
              <a:gd name="connsiteY1" fmla="*/ 1219 h 108189"/>
              <a:gd name="connsiteX2" fmla="*/ 3014 w 21045"/>
              <a:gd name="connsiteY2" fmla="*/ 104755 h 108189"/>
              <a:gd name="connsiteX3" fmla="*/ 14539 w 21045"/>
              <a:gd name="connsiteY3" fmla="*/ 99040 h 108189"/>
              <a:gd name="connsiteX4" fmla="*/ 21016 w 21045"/>
              <a:gd name="connsiteY4" fmla="*/ 1219 h 10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" h="108189">
                <a:moveTo>
                  <a:pt x="21016" y="1219"/>
                </a:moveTo>
                <a:cubicBezTo>
                  <a:pt x="21492" y="-210"/>
                  <a:pt x="16158" y="-591"/>
                  <a:pt x="15777" y="1219"/>
                </a:cubicBezTo>
                <a:cubicBezTo>
                  <a:pt x="3680" y="32461"/>
                  <a:pt x="-4797" y="71418"/>
                  <a:pt x="3014" y="104755"/>
                </a:cubicBezTo>
                <a:cubicBezTo>
                  <a:pt x="4823" y="112375"/>
                  <a:pt x="16158" y="105898"/>
                  <a:pt x="14539" y="99040"/>
                </a:cubicBezTo>
                <a:cubicBezTo>
                  <a:pt x="6976" y="66513"/>
                  <a:pt x="9224" y="32470"/>
                  <a:pt x="21016" y="1219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A54E7CD2-E06F-478B-AAD9-3AB3A19072DE}"/>
              </a:ext>
            </a:extLst>
          </p:cNvPr>
          <p:cNvSpPr/>
          <p:nvPr/>
        </p:nvSpPr>
        <p:spPr>
          <a:xfrm>
            <a:off x="11492415" y="5135577"/>
            <a:ext cx="61389" cy="120171"/>
          </a:xfrm>
          <a:custGeom>
            <a:avLst/>
            <a:gdLst>
              <a:gd name="connsiteX0" fmla="*/ 30766 w 30817"/>
              <a:gd name="connsiteY0" fmla="*/ 1477 h 60325"/>
              <a:gd name="connsiteX1" fmla="*/ 27717 w 30817"/>
              <a:gd name="connsiteY1" fmla="*/ 239 h 60325"/>
              <a:gd name="connsiteX2" fmla="*/ 0 w 30817"/>
              <a:gd name="connsiteY2" fmla="*/ 57389 h 60325"/>
              <a:gd name="connsiteX3" fmla="*/ 7811 w 30817"/>
              <a:gd name="connsiteY3" fmla="*/ 56341 h 60325"/>
              <a:gd name="connsiteX4" fmla="*/ 30766 w 30817"/>
              <a:gd name="connsiteY4" fmla="*/ 1477 h 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7" h="60325">
                <a:moveTo>
                  <a:pt x="30766" y="1477"/>
                </a:moveTo>
                <a:cubicBezTo>
                  <a:pt x="31242" y="715"/>
                  <a:pt x="28289" y="-523"/>
                  <a:pt x="27717" y="239"/>
                </a:cubicBezTo>
                <a:cubicBezTo>
                  <a:pt x="13192" y="16241"/>
                  <a:pt x="3572" y="36072"/>
                  <a:pt x="0" y="57389"/>
                </a:cubicBezTo>
                <a:cubicBezTo>
                  <a:pt x="0" y="62151"/>
                  <a:pt x="7334" y="60627"/>
                  <a:pt x="7811" y="56341"/>
                </a:cubicBezTo>
                <a:cubicBezTo>
                  <a:pt x="9839" y="36177"/>
                  <a:pt x="17831" y="17079"/>
                  <a:pt x="30766" y="1477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F24F36AD-C47C-4572-A482-1BA178605DAE}"/>
              </a:ext>
            </a:extLst>
          </p:cNvPr>
          <p:cNvSpPr/>
          <p:nvPr/>
        </p:nvSpPr>
        <p:spPr>
          <a:xfrm>
            <a:off x="11232925" y="5499784"/>
            <a:ext cx="232187" cy="61740"/>
          </a:xfrm>
          <a:custGeom>
            <a:avLst/>
            <a:gdLst>
              <a:gd name="connsiteX0" fmla="*/ 115879 w 116556"/>
              <a:gd name="connsiteY0" fmla="*/ 24484 h 30993"/>
              <a:gd name="connsiteX1" fmla="*/ 114545 w 116556"/>
              <a:gd name="connsiteY1" fmla="*/ 30103 h 30993"/>
              <a:gd name="connsiteX2" fmla="*/ 2531 w 116556"/>
              <a:gd name="connsiteY2" fmla="*/ 11053 h 30993"/>
              <a:gd name="connsiteX3" fmla="*/ 12056 w 116556"/>
              <a:gd name="connsiteY3" fmla="*/ 862 h 30993"/>
              <a:gd name="connsiteX4" fmla="*/ 115879 w 116556"/>
              <a:gd name="connsiteY4" fmla="*/ 24484 h 3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556" h="30993">
                <a:moveTo>
                  <a:pt x="115879" y="24484"/>
                </a:moveTo>
                <a:cubicBezTo>
                  <a:pt x="117498" y="24484"/>
                  <a:pt x="115879" y="30199"/>
                  <a:pt x="114545" y="30103"/>
                </a:cubicBezTo>
                <a:cubicBezTo>
                  <a:pt x="78160" y="32961"/>
                  <a:pt x="34916" y="29532"/>
                  <a:pt x="2531" y="11053"/>
                </a:cubicBezTo>
                <a:cubicBezTo>
                  <a:pt x="-4803" y="6862"/>
                  <a:pt x="5484" y="-2948"/>
                  <a:pt x="12056" y="862"/>
                </a:cubicBezTo>
                <a:cubicBezTo>
                  <a:pt x="43546" y="18874"/>
                  <a:pt x="79693" y="27103"/>
                  <a:pt x="115879" y="24484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57E5D150-D50C-4CD4-8BBB-EBE6047C17AA}"/>
              </a:ext>
            </a:extLst>
          </p:cNvPr>
          <p:cNvSpPr/>
          <p:nvPr/>
        </p:nvSpPr>
        <p:spPr>
          <a:xfrm>
            <a:off x="11370413" y="5354106"/>
            <a:ext cx="215972" cy="33250"/>
          </a:xfrm>
          <a:custGeom>
            <a:avLst/>
            <a:gdLst>
              <a:gd name="connsiteX0" fmla="*/ 107345 w 108416"/>
              <a:gd name="connsiteY0" fmla="*/ 838 h 16691"/>
              <a:gd name="connsiteX1" fmla="*/ 107345 w 108416"/>
              <a:gd name="connsiteY1" fmla="*/ 6077 h 16691"/>
              <a:gd name="connsiteX2" fmla="*/ 3141 w 108416"/>
              <a:gd name="connsiteY2" fmla="*/ 11316 h 16691"/>
              <a:gd name="connsiteX3" fmla="*/ 9713 w 108416"/>
              <a:gd name="connsiteY3" fmla="*/ 267 h 16691"/>
              <a:gd name="connsiteX4" fmla="*/ 107345 w 108416"/>
              <a:gd name="connsiteY4" fmla="*/ 838 h 1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16" h="16691">
                <a:moveTo>
                  <a:pt x="107345" y="838"/>
                </a:moveTo>
                <a:cubicBezTo>
                  <a:pt x="108774" y="838"/>
                  <a:pt x="108774" y="5792"/>
                  <a:pt x="107345" y="6077"/>
                </a:cubicBezTo>
                <a:cubicBezTo>
                  <a:pt x="75246" y="15602"/>
                  <a:pt x="35907" y="21603"/>
                  <a:pt x="3141" y="11316"/>
                </a:cubicBezTo>
                <a:cubicBezTo>
                  <a:pt x="-4383" y="9030"/>
                  <a:pt x="3141" y="-1829"/>
                  <a:pt x="9713" y="267"/>
                </a:cubicBezTo>
                <a:cubicBezTo>
                  <a:pt x="41489" y="10106"/>
                  <a:pt x="75465" y="10306"/>
                  <a:pt x="107345" y="838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A7D30F92-5263-434B-AFD9-8CC9BA053121}"/>
              </a:ext>
            </a:extLst>
          </p:cNvPr>
          <p:cNvSpPr/>
          <p:nvPr/>
        </p:nvSpPr>
        <p:spPr>
          <a:xfrm>
            <a:off x="11503563" y="5244017"/>
            <a:ext cx="131827" cy="25341"/>
          </a:xfrm>
          <a:custGeom>
            <a:avLst/>
            <a:gdLst>
              <a:gd name="connsiteX0" fmla="*/ 65460 w 66176"/>
              <a:gd name="connsiteY0" fmla="*/ 0 h 12721"/>
              <a:gd name="connsiteX1" fmla="*/ 65460 w 66176"/>
              <a:gd name="connsiteY1" fmla="*/ 3238 h 12721"/>
              <a:gd name="connsiteX2" fmla="*/ 2119 w 66176"/>
              <a:gd name="connsiteY2" fmla="*/ 11335 h 12721"/>
              <a:gd name="connsiteX3" fmla="*/ 5548 w 66176"/>
              <a:gd name="connsiteY3" fmla="*/ 4191 h 12721"/>
              <a:gd name="connsiteX4" fmla="*/ 65460 w 66176"/>
              <a:gd name="connsiteY4" fmla="*/ 0 h 1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76" h="12721">
                <a:moveTo>
                  <a:pt x="65460" y="0"/>
                </a:moveTo>
                <a:cubicBezTo>
                  <a:pt x="66317" y="0"/>
                  <a:pt x="66508" y="2953"/>
                  <a:pt x="65460" y="3238"/>
                </a:cubicBezTo>
                <a:cubicBezTo>
                  <a:pt x="45543" y="11897"/>
                  <a:pt x="23569" y="14707"/>
                  <a:pt x="2119" y="11335"/>
                </a:cubicBezTo>
                <a:cubicBezTo>
                  <a:pt x="-2548" y="10192"/>
                  <a:pt x="1357" y="3238"/>
                  <a:pt x="5548" y="4191"/>
                </a:cubicBezTo>
                <a:cubicBezTo>
                  <a:pt x="25493" y="8811"/>
                  <a:pt x="46353" y="7344"/>
                  <a:pt x="6546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2E3836D9-A3B1-4194-8544-BCAE12FEA9DC}"/>
              </a:ext>
            </a:extLst>
          </p:cNvPr>
          <p:cNvSpPr/>
          <p:nvPr/>
        </p:nvSpPr>
        <p:spPr>
          <a:xfrm>
            <a:off x="11103152" y="5513419"/>
            <a:ext cx="672550" cy="534498"/>
          </a:xfrm>
          <a:custGeom>
            <a:avLst/>
            <a:gdLst>
              <a:gd name="connsiteX0" fmla="*/ 337616 w 337615"/>
              <a:gd name="connsiteY0" fmla="*/ 54881 h 268314"/>
              <a:gd name="connsiteX1" fmla="*/ 201694 w 337615"/>
              <a:gd name="connsiteY1" fmla="*/ 233760 h 268314"/>
              <a:gd name="connsiteX2" fmla="*/ 68915 w 337615"/>
              <a:gd name="connsiteY2" fmla="*/ 254049 h 268314"/>
              <a:gd name="connsiteX3" fmla="*/ 70344 w 337615"/>
              <a:gd name="connsiteY3" fmla="*/ 148607 h 268314"/>
              <a:gd name="connsiteX4" fmla="*/ 1383 w 337615"/>
              <a:gd name="connsiteY4" fmla="*/ 73359 h 268314"/>
              <a:gd name="connsiteX5" fmla="*/ 119683 w 337615"/>
              <a:gd name="connsiteY5" fmla="*/ 17 h 268314"/>
              <a:gd name="connsiteX6" fmla="*/ 337616 w 337615"/>
              <a:gd name="connsiteY6" fmla="*/ 54881 h 26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615" h="268314">
                <a:moveTo>
                  <a:pt x="337616" y="54881"/>
                </a:moveTo>
                <a:cubicBezTo>
                  <a:pt x="302944" y="73931"/>
                  <a:pt x="247604" y="195470"/>
                  <a:pt x="201694" y="233760"/>
                </a:cubicBezTo>
                <a:cubicBezTo>
                  <a:pt x="157879" y="270432"/>
                  <a:pt x="101396" y="279099"/>
                  <a:pt x="68915" y="254049"/>
                </a:cubicBezTo>
                <a:cubicBezTo>
                  <a:pt x="14242" y="211853"/>
                  <a:pt x="78440" y="162132"/>
                  <a:pt x="70344" y="148607"/>
                </a:cubicBezTo>
                <a:cubicBezTo>
                  <a:pt x="68344" y="131843"/>
                  <a:pt x="-11381" y="129557"/>
                  <a:pt x="1383" y="73359"/>
                </a:cubicBezTo>
                <a:cubicBezTo>
                  <a:pt x="10908" y="31259"/>
                  <a:pt x="56533" y="-840"/>
                  <a:pt x="119683" y="17"/>
                </a:cubicBezTo>
                <a:cubicBezTo>
                  <a:pt x="179500" y="779"/>
                  <a:pt x="306945" y="34878"/>
                  <a:pt x="337616" y="5488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6F76FB7E-F040-4935-A118-8C4A8717E74B}"/>
              </a:ext>
            </a:extLst>
          </p:cNvPr>
          <p:cNvSpPr/>
          <p:nvPr/>
        </p:nvSpPr>
        <p:spPr>
          <a:xfrm>
            <a:off x="11196060" y="5622361"/>
            <a:ext cx="579643" cy="425556"/>
          </a:xfrm>
          <a:custGeom>
            <a:avLst/>
            <a:gdLst>
              <a:gd name="connsiteX0" fmla="*/ 290976 w 290976"/>
              <a:gd name="connsiteY0" fmla="*/ 193 h 213626"/>
              <a:gd name="connsiteX1" fmla="*/ 155054 w 290976"/>
              <a:gd name="connsiteY1" fmla="*/ 179072 h 213626"/>
              <a:gd name="connsiteX2" fmla="*/ 22276 w 290976"/>
              <a:gd name="connsiteY2" fmla="*/ 199361 h 213626"/>
              <a:gd name="connsiteX3" fmla="*/ 23705 w 290976"/>
              <a:gd name="connsiteY3" fmla="*/ 93919 h 213626"/>
              <a:gd name="connsiteX4" fmla="*/ 22943 w 290976"/>
              <a:gd name="connsiteY4" fmla="*/ 91823 h 213626"/>
              <a:gd name="connsiteX5" fmla="*/ 290976 w 290976"/>
              <a:gd name="connsiteY5" fmla="*/ 193 h 21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976" h="213626">
                <a:moveTo>
                  <a:pt x="290976" y="193"/>
                </a:moveTo>
                <a:cubicBezTo>
                  <a:pt x="256305" y="19243"/>
                  <a:pt x="200965" y="140782"/>
                  <a:pt x="155054" y="179072"/>
                </a:cubicBezTo>
                <a:cubicBezTo>
                  <a:pt x="111240" y="215744"/>
                  <a:pt x="54757" y="224412"/>
                  <a:pt x="22276" y="199361"/>
                </a:cubicBezTo>
                <a:cubicBezTo>
                  <a:pt x="-32397" y="157165"/>
                  <a:pt x="31801" y="107445"/>
                  <a:pt x="23705" y="93919"/>
                </a:cubicBezTo>
                <a:cubicBezTo>
                  <a:pt x="23600" y="93176"/>
                  <a:pt x="23333" y="92462"/>
                  <a:pt x="22943" y="91823"/>
                </a:cubicBezTo>
                <a:cubicBezTo>
                  <a:pt x="154007" y="18576"/>
                  <a:pt x="228206" y="-2284"/>
                  <a:pt x="290976" y="19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DF4460CB-3CC5-4567-86A5-78EA60D5D38C}"/>
              </a:ext>
            </a:extLst>
          </p:cNvPr>
          <p:cNvSpPr/>
          <p:nvPr/>
        </p:nvSpPr>
        <p:spPr>
          <a:xfrm>
            <a:off x="10771952" y="5620407"/>
            <a:ext cx="938128" cy="614896"/>
          </a:xfrm>
          <a:custGeom>
            <a:avLst/>
            <a:gdLst>
              <a:gd name="connsiteX0" fmla="*/ 32959 w 470933"/>
              <a:gd name="connsiteY0" fmla="*/ 300354 h 308673"/>
              <a:gd name="connsiteX1" fmla="*/ 465680 w 470933"/>
              <a:gd name="connsiteY1" fmla="*/ 5079 h 308673"/>
              <a:gd name="connsiteX2" fmla="*/ 463394 w 470933"/>
              <a:gd name="connsiteY2" fmla="*/ 317 h 308673"/>
              <a:gd name="connsiteX3" fmla="*/ 8671 w 470933"/>
              <a:gd name="connsiteY3" fmla="*/ 281304 h 308673"/>
              <a:gd name="connsiteX4" fmla="*/ 32959 w 470933"/>
              <a:gd name="connsiteY4" fmla="*/ 300354 h 30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933" h="308673">
                <a:moveTo>
                  <a:pt x="32959" y="300354"/>
                </a:moveTo>
                <a:cubicBezTo>
                  <a:pt x="176882" y="127285"/>
                  <a:pt x="276514" y="41751"/>
                  <a:pt x="465680" y="5079"/>
                </a:cubicBezTo>
                <a:cubicBezTo>
                  <a:pt x="472252" y="3746"/>
                  <a:pt x="473872" y="-1303"/>
                  <a:pt x="463394" y="317"/>
                </a:cubicBezTo>
                <a:cubicBezTo>
                  <a:pt x="306899" y="23844"/>
                  <a:pt x="125066" y="127571"/>
                  <a:pt x="8671" y="281304"/>
                </a:cubicBezTo>
                <a:cubicBezTo>
                  <a:pt x="-14666" y="301307"/>
                  <a:pt x="14481" y="319976"/>
                  <a:pt x="32959" y="300354"/>
                </a:cubicBezTo>
                <a:close/>
              </a:path>
            </a:pathLst>
          </a:custGeom>
          <a:solidFill>
            <a:srgbClr val="FFDB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F070D3E9-7F96-4EAF-91C3-14CAA8766220}"/>
              </a:ext>
            </a:extLst>
          </p:cNvPr>
          <p:cNvSpPr/>
          <p:nvPr/>
        </p:nvSpPr>
        <p:spPr>
          <a:xfrm>
            <a:off x="11257687" y="5610997"/>
            <a:ext cx="46690" cy="182192"/>
          </a:xfrm>
          <a:custGeom>
            <a:avLst/>
            <a:gdLst>
              <a:gd name="connsiteX0" fmla="*/ 23439 w 23438"/>
              <a:gd name="connsiteY0" fmla="*/ 1326 h 91459"/>
              <a:gd name="connsiteX1" fmla="*/ 18962 w 23438"/>
              <a:gd name="connsiteY1" fmla="*/ 660 h 91459"/>
              <a:gd name="connsiteX2" fmla="*/ 1055 w 23438"/>
              <a:gd name="connsiteY2" fmla="*/ 88290 h 91459"/>
              <a:gd name="connsiteX3" fmla="*/ 11342 w 23438"/>
              <a:gd name="connsiteY3" fmla="*/ 84099 h 91459"/>
              <a:gd name="connsiteX4" fmla="*/ 23439 w 23438"/>
              <a:gd name="connsiteY4" fmla="*/ 1326 h 9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8" h="91459">
                <a:moveTo>
                  <a:pt x="23439" y="1326"/>
                </a:moveTo>
                <a:cubicBezTo>
                  <a:pt x="23439" y="88"/>
                  <a:pt x="19438" y="-579"/>
                  <a:pt x="18962" y="660"/>
                </a:cubicBezTo>
                <a:cubicBezTo>
                  <a:pt x="6580" y="26568"/>
                  <a:pt x="-3327" y="59143"/>
                  <a:pt x="1055" y="88290"/>
                </a:cubicBezTo>
                <a:cubicBezTo>
                  <a:pt x="2103" y="94862"/>
                  <a:pt x="12199" y="90099"/>
                  <a:pt x="11342" y="84099"/>
                </a:cubicBezTo>
                <a:cubicBezTo>
                  <a:pt x="7132" y="55914"/>
                  <a:pt x="11342" y="27120"/>
                  <a:pt x="23439" y="1326"/>
                </a:cubicBezTo>
                <a:close/>
              </a:path>
            </a:pathLst>
          </a:custGeom>
          <a:solidFill>
            <a:srgbClr val="FFDB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52EB179-ED4C-42EB-8692-0316EE1C085D}"/>
              </a:ext>
            </a:extLst>
          </p:cNvPr>
          <p:cNvSpPr/>
          <p:nvPr/>
        </p:nvSpPr>
        <p:spPr>
          <a:xfrm>
            <a:off x="11392989" y="5563032"/>
            <a:ext cx="74910" cy="157138"/>
          </a:xfrm>
          <a:custGeom>
            <a:avLst/>
            <a:gdLst>
              <a:gd name="connsiteX0" fmla="*/ 37528 w 37604"/>
              <a:gd name="connsiteY0" fmla="*/ 1782 h 78882"/>
              <a:gd name="connsiteX1" fmla="*/ 33623 w 37604"/>
              <a:gd name="connsiteY1" fmla="*/ 354 h 78882"/>
              <a:gd name="connsiteX2" fmla="*/ 0 w 37604"/>
              <a:gd name="connsiteY2" fmla="*/ 75220 h 78882"/>
              <a:gd name="connsiteX3" fmla="*/ 10096 w 37604"/>
              <a:gd name="connsiteY3" fmla="*/ 73601 h 78882"/>
              <a:gd name="connsiteX4" fmla="*/ 37528 w 37604"/>
              <a:gd name="connsiteY4" fmla="*/ 1782 h 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04" h="78882">
                <a:moveTo>
                  <a:pt x="37528" y="1782"/>
                </a:moveTo>
                <a:cubicBezTo>
                  <a:pt x="38195" y="830"/>
                  <a:pt x="34290" y="-694"/>
                  <a:pt x="33623" y="354"/>
                </a:cubicBezTo>
                <a:cubicBezTo>
                  <a:pt x="17335" y="21023"/>
                  <a:pt x="1905" y="47979"/>
                  <a:pt x="0" y="75220"/>
                </a:cubicBezTo>
                <a:cubicBezTo>
                  <a:pt x="0" y="81316"/>
                  <a:pt x="9525" y="79125"/>
                  <a:pt x="10096" y="73601"/>
                </a:cubicBezTo>
                <a:cubicBezTo>
                  <a:pt x="11935" y="47474"/>
                  <a:pt x="21478" y="22480"/>
                  <a:pt x="37528" y="1782"/>
                </a:cubicBezTo>
                <a:close/>
              </a:path>
            </a:pathLst>
          </a:custGeom>
          <a:solidFill>
            <a:srgbClr val="FFDB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D28819E5-D92F-4992-A205-5CEFC7455D4F}"/>
              </a:ext>
            </a:extLst>
          </p:cNvPr>
          <p:cNvSpPr/>
          <p:nvPr/>
        </p:nvSpPr>
        <p:spPr>
          <a:xfrm>
            <a:off x="11522683" y="5586580"/>
            <a:ext cx="72776" cy="79511"/>
          </a:xfrm>
          <a:custGeom>
            <a:avLst/>
            <a:gdLst>
              <a:gd name="connsiteX0" fmla="*/ 36432 w 36533"/>
              <a:gd name="connsiteY0" fmla="*/ 1772 h 39914"/>
              <a:gd name="connsiteX1" fmla="*/ 34431 w 36533"/>
              <a:gd name="connsiteY1" fmla="*/ 58 h 39914"/>
              <a:gd name="connsiteX2" fmla="*/ 237 w 36533"/>
              <a:gd name="connsiteY2" fmla="*/ 36919 h 39914"/>
              <a:gd name="connsiteX3" fmla="*/ 6333 w 36533"/>
              <a:gd name="connsiteY3" fmla="*/ 37967 h 39914"/>
              <a:gd name="connsiteX4" fmla="*/ 36432 w 36533"/>
              <a:gd name="connsiteY4" fmla="*/ 1772 h 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33" h="39914">
                <a:moveTo>
                  <a:pt x="36432" y="1772"/>
                </a:moveTo>
                <a:cubicBezTo>
                  <a:pt x="37003" y="1296"/>
                  <a:pt x="35003" y="-324"/>
                  <a:pt x="34431" y="58"/>
                </a:cubicBezTo>
                <a:cubicBezTo>
                  <a:pt x="19753" y="8840"/>
                  <a:pt x="7894" y="21631"/>
                  <a:pt x="237" y="36919"/>
                </a:cubicBezTo>
                <a:cubicBezTo>
                  <a:pt x="-1288" y="40348"/>
                  <a:pt x="4999" y="41015"/>
                  <a:pt x="6333" y="37967"/>
                </a:cubicBezTo>
                <a:cubicBezTo>
                  <a:pt x="12534" y="23175"/>
                  <a:pt x="23020" y="10564"/>
                  <a:pt x="36432" y="1772"/>
                </a:cubicBezTo>
                <a:close/>
              </a:path>
            </a:pathLst>
          </a:custGeom>
          <a:solidFill>
            <a:srgbClr val="FFDB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FC5794F6-1A8D-4D5F-A61D-ABF8C68B0A6E}"/>
              </a:ext>
            </a:extLst>
          </p:cNvPr>
          <p:cNvSpPr/>
          <p:nvPr/>
        </p:nvSpPr>
        <p:spPr>
          <a:xfrm>
            <a:off x="11266007" y="5790388"/>
            <a:ext cx="166588" cy="94631"/>
          </a:xfrm>
          <a:custGeom>
            <a:avLst/>
            <a:gdLst>
              <a:gd name="connsiteX0" fmla="*/ 83270 w 83626"/>
              <a:gd name="connsiteY0" fmla="*/ 43575 h 47504"/>
              <a:gd name="connsiteX1" fmla="*/ 80984 w 83626"/>
              <a:gd name="connsiteY1" fmla="*/ 47480 h 47504"/>
              <a:gd name="connsiteX2" fmla="*/ 1164 w 83626"/>
              <a:gd name="connsiteY2" fmla="*/ 6999 h 47504"/>
              <a:gd name="connsiteX3" fmla="*/ 10689 w 83626"/>
              <a:gd name="connsiteY3" fmla="*/ 1570 h 47504"/>
              <a:gd name="connsiteX4" fmla="*/ 83270 w 83626"/>
              <a:gd name="connsiteY4" fmla="*/ 43575 h 4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26" h="47504">
                <a:moveTo>
                  <a:pt x="83270" y="43575"/>
                </a:moveTo>
                <a:cubicBezTo>
                  <a:pt x="84508" y="43575"/>
                  <a:pt x="82222" y="47861"/>
                  <a:pt x="80984" y="47480"/>
                </a:cubicBezTo>
                <a:cubicBezTo>
                  <a:pt x="52980" y="41099"/>
                  <a:pt x="21167" y="28430"/>
                  <a:pt x="1164" y="6999"/>
                </a:cubicBezTo>
                <a:cubicBezTo>
                  <a:pt x="-3408" y="2141"/>
                  <a:pt x="6689" y="-2526"/>
                  <a:pt x="10689" y="1570"/>
                </a:cubicBezTo>
                <a:cubicBezTo>
                  <a:pt x="30187" y="22449"/>
                  <a:pt x="55447" y="37069"/>
                  <a:pt x="83270" y="43575"/>
                </a:cubicBezTo>
                <a:close/>
              </a:path>
            </a:pathLst>
          </a:custGeom>
          <a:solidFill>
            <a:srgbClr val="FFDB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D214FF3A-547D-4C7A-8996-A81D71ED56E3}"/>
              </a:ext>
            </a:extLst>
          </p:cNvPr>
          <p:cNvSpPr/>
          <p:nvPr/>
        </p:nvSpPr>
        <p:spPr>
          <a:xfrm>
            <a:off x="11403057" y="5712881"/>
            <a:ext cx="165138" cy="55222"/>
          </a:xfrm>
          <a:custGeom>
            <a:avLst/>
            <a:gdLst>
              <a:gd name="connsiteX0" fmla="*/ 82386 w 82898"/>
              <a:gd name="connsiteY0" fmla="*/ 23809 h 27721"/>
              <a:gd name="connsiteX1" fmla="*/ 81147 w 82898"/>
              <a:gd name="connsiteY1" fmla="*/ 27715 h 27721"/>
              <a:gd name="connsiteX2" fmla="*/ 1613 w 82898"/>
              <a:gd name="connsiteY2" fmla="*/ 7522 h 27721"/>
              <a:gd name="connsiteX3" fmla="*/ 9138 w 82898"/>
              <a:gd name="connsiteY3" fmla="*/ 664 h 27721"/>
              <a:gd name="connsiteX4" fmla="*/ 82386 w 82898"/>
              <a:gd name="connsiteY4" fmla="*/ 23809 h 2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98" h="27721">
                <a:moveTo>
                  <a:pt x="82386" y="23809"/>
                </a:moveTo>
                <a:cubicBezTo>
                  <a:pt x="83624" y="23809"/>
                  <a:pt x="82386" y="27905"/>
                  <a:pt x="81147" y="27715"/>
                </a:cubicBezTo>
                <a:cubicBezTo>
                  <a:pt x="54763" y="27715"/>
                  <a:pt x="23997" y="22857"/>
                  <a:pt x="1613" y="7522"/>
                </a:cubicBezTo>
                <a:cubicBezTo>
                  <a:pt x="-3435" y="3997"/>
                  <a:pt x="4566" y="-2003"/>
                  <a:pt x="9138" y="664"/>
                </a:cubicBezTo>
                <a:cubicBezTo>
                  <a:pt x="30722" y="15465"/>
                  <a:pt x="56211" y="23524"/>
                  <a:pt x="82386" y="23809"/>
                </a:cubicBezTo>
                <a:close/>
              </a:path>
            </a:pathLst>
          </a:custGeom>
          <a:solidFill>
            <a:srgbClr val="FFDB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28C5DCF4-C74F-4620-B067-15A4EFBF28DC}"/>
              </a:ext>
            </a:extLst>
          </p:cNvPr>
          <p:cNvSpPr/>
          <p:nvPr/>
        </p:nvSpPr>
        <p:spPr>
          <a:xfrm>
            <a:off x="11528444" y="5665408"/>
            <a:ext cx="102741" cy="28072"/>
          </a:xfrm>
          <a:custGeom>
            <a:avLst/>
            <a:gdLst>
              <a:gd name="connsiteX0" fmla="*/ 51255 w 51575"/>
              <a:gd name="connsiteY0" fmla="*/ 11064 h 14092"/>
              <a:gd name="connsiteX1" fmla="*/ 50684 w 51575"/>
              <a:gd name="connsiteY1" fmla="*/ 13541 h 14092"/>
              <a:gd name="connsiteX2" fmla="*/ 1154 w 51575"/>
              <a:gd name="connsiteY2" fmla="*/ 4873 h 14092"/>
              <a:gd name="connsiteX3" fmla="*/ 5345 w 51575"/>
              <a:gd name="connsiteY3" fmla="*/ 396 h 14092"/>
              <a:gd name="connsiteX4" fmla="*/ 51255 w 51575"/>
              <a:gd name="connsiteY4" fmla="*/ 11064 h 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75" h="14092">
                <a:moveTo>
                  <a:pt x="51255" y="11064"/>
                </a:moveTo>
                <a:cubicBezTo>
                  <a:pt x="52017" y="11064"/>
                  <a:pt x="51255" y="13541"/>
                  <a:pt x="50684" y="13541"/>
                </a:cubicBezTo>
                <a:cubicBezTo>
                  <a:pt x="33682" y="15437"/>
                  <a:pt x="16499" y="12427"/>
                  <a:pt x="1154" y="4873"/>
                </a:cubicBezTo>
                <a:cubicBezTo>
                  <a:pt x="-2180" y="2968"/>
                  <a:pt x="2487" y="-1318"/>
                  <a:pt x="5345" y="396"/>
                </a:cubicBezTo>
                <a:cubicBezTo>
                  <a:pt x="19280" y="8359"/>
                  <a:pt x="35234" y="12074"/>
                  <a:pt x="51255" y="11064"/>
                </a:cubicBezTo>
                <a:close/>
              </a:path>
            </a:pathLst>
          </a:custGeom>
          <a:solidFill>
            <a:srgbClr val="FFDB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E91C98D-296A-4DF8-82A9-F6ADCCC67DAE}"/>
              </a:ext>
            </a:extLst>
          </p:cNvPr>
          <p:cNvGrpSpPr/>
          <p:nvPr/>
        </p:nvGrpSpPr>
        <p:grpSpPr>
          <a:xfrm>
            <a:off x="4674426" y="4110298"/>
            <a:ext cx="1668417" cy="2147521"/>
            <a:chOff x="5131626" y="4110298"/>
            <a:chExt cx="1668417" cy="2147521"/>
          </a:xfrm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99438E7-77A0-4914-BF32-AF350BF9A927}"/>
                </a:ext>
              </a:extLst>
            </p:cNvPr>
            <p:cNvSpPr/>
            <p:nvPr/>
          </p:nvSpPr>
          <p:spPr>
            <a:xfrm>
              <a:off x="6095904" y="6129363"/>
              <a:ext cx="704139" cy="128456"/>
            </a:xfrm>
            <a:custGeom>
              <a:avLst/>
              <a:gdLst>
                <a:gd name="connsiteX0" fmla="*/ 176689 w 353472"/>
                <a:gd name="connsiteY0" fmla="*/ 64484 h 64484"/>
                <a:gd name="connsiteX1" fmla="*/ 353473 w 353472"/>
                <a:gd name="connsiteY1" fmla="*/ 32290 h 64484"/>
                <a:gd name="connsiteX2" fmla="*/ 176689 w 353472"/>
                <a:gd name="connsiteY2" fmla="*/ 0 h 64484"/>
                <a:gd name="connsiteX3" fmla="*/ 0 w 353472"/>
                <a:gd name="connsiteY3" fmla="*/ 32290 h 64484"/>
                <a:gd name="connsiteX4" fmla="*/ 176689 w 353472"/>
                <a:gd name="connsiteY4" fmla="*/ 64484 h 6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72" h="64484">
                  <a:moveTo>
                    <a:pt x="176689" y="64484"/>
                  </a:moveTo>
                  <a:cubicBezTo>
                    <a:pt x="274320" y="64484"/>
                    <a:pt x="353473" y="50101"/>
                    <a:pt x="353473" y="32290"/>
                  </a:cubicBezTo>
                  <a:cubicBezTo>
                    <a:pt x="353473" y="14478"/>
                    <a:pt x="274320" y="0"/>
                    <a:pt x="176689" y="0"/>
                  </a:cubicBezTo>
                  <a:cubicBezTo>
                    <a:pt x="79058" y="0"/>
                    <a:pt x="0" y="14478"/>
                    <a:pt x="0" y="32290"/>
                  </a:cubicBezTo>
                  <a:cubicBezTo>
                    <a:pt x="0" y="50101"/>
                    <a:pt x="79153" y="64484"/>
                    <a:pt x="176689" y="64484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6D864CB-45E3-4752-B1E2-7F3E3DB2C9CD}"/>
                </a:ext>
              </a:extLst>
            </p:cNvPr>
            <p:cNvSpPr/>
            <p:nvPr/>
          </p:nvSpPr>
          <p:spPr>
            <a:xfrm>
              <a:off x="5131626" y="4110298"/>
              <a:ext cx="1590125" cy="1900586"/>
            </a:xfrm>
            <a:custGeom>
              <a:avLst/>
              <a:gdLst>
                <a:gd name="connsiteX0" fmla="*/ 0 w 798230"/>
                <a:gd name="connsiteY0" fmla="*/ 0 h 954079"/>
                <a:gd name="connsiteX1" fmla="*/ 474821 w 798230"/>
                <a:gd name="connsiteY1" fmla="*/ 207931 h 954079"/>
                <a:gd name="connsiteX2" fmla="*/ 492252 w 798230"/>
                <a:gd name="connsiteY2" fmla="*/ 368998 h 954079"/>
                <a:gd name="connsiteX3" fmla="*/ 568452 w 798230"/>
                <a:gd name="connsiteY3" fmla="*/ 301657 h 954079"/>
                <a:gd name="connsiteX4" fmla="*/ 747331 w 798230"/>
                <a:gd name="connsiteY4" fmla="*/ 568833 h 954079"/>
                <a:gd name="connsiteX5" fmla="*/ 698278 w 798230"/>
                <a:gd name="connsiteY5" fmla="*/ 719233 h 954079"/>
                <a:gd name="connsiteX6" fmla="*/ 766763 w 798230"/>
                <a:gd name="connsiteY6" fmla="*/ 621697 h 954079"/>
                <a:gd name="connsiteX7" fmla="*/ 687610 w 798230"/>
                <a:gd name="connsiteY7" fmla="*/ 941165 h 954079"/>
                <a:gd name="connsiteX8" fmla="*/ 269462 w 798230"/>
                <a:gd name="connsiteY8" fmla="*/ 630555 h 954079"/>
                <a:gd name="connsiteX9" fmla="*/ 422434 w 798230"/>
                <a:gd name="connsiteY9" fmla="*/ 631507 h 954079"/>
                <a:gd name="connsiteX10" fmla="*/ 240887 w 798230"/>
                <a:gd name="connsiteY10" fmla="*/ 564166 h 954079"/>
                <a:gd name="connsiteX11" fmla="*/ 183737 w 798230"/>
                <a:gd name="connsiteY11" fmla="*/ 374809 h 954079"/>
                <a:gd name="connsiteX12" fmla="*/ 308800 w 798230"/>
                <a:gd name="connsiteY12" fmla="*/ 352806 h 954079"/>
                <a:gd name="connsiteX13" fmla="*/ 154114 w 798230"/>
                <a:gd name="connsiteY13" fmla="*/ 288893 h 954079"/>
                <a:gd name="connsiteX14" fmla="*/ 0 w 798230"/>
                <a:gd name="connsiteY14" fmla="*/ 0 h 95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8230" h="954079">
                  <a:moveTo>
                    <a:pt x="0" y="0"/>
                  </a:moveTo>
                  <a:cubicBezTo>
                    <a:pt x="155067" y="5620"/>
                    <a:pt x="371475" y="89821"/>
                    <a:pt x="474821" y="207931"/>
                  </a:cubicBezTo>
                  <a:cubicBezTo>
                    <a:pt x="512921" y="251650"/>
                    <a:pt x="493871" y="312706"/>
                    <a:pt x="492252" y="368998"/>
                  </a:cubicBezTo>
                  <a:cubicBezTo>
                    <a:pt x="491585" y="389954"/>
                    <a:pt x="536353" y="264223"/>
                    <a:pt x="568452" y="301657"/>
                  </a:cubicBezTo>
                  <a:cubicBezTo>
                    <a:pt x="641985" y="385953"/>
                    <a:pt x="709231" y="481774"/>
                    <a:pt x="747331" y="568833"/>
                  </a:cubicBezTo>
                  <a:cubicBezTo>
                    <a:pt x="759142" y="595598"/>
                    <a:pt x="730282" y="634746"/>
                    <a:pt x="698278" y="719233"/>
                  </a:cubicBezTo>
                  <a:cubicBezTo>
                    <a:pt x="685038" y="754285"/>
                    <a:pt x="756095" y="596170"/>
                    <a:pt x="766763" y="621697"/>
                  </a:cubicBezTo>
                  <a:cubicBezTo>
                    <a:pt x="826008" y="764572"/>
                    <a:pt x="802672" y="904399"/>
                    <a:pt x="687610" y="941165"/>
                  </a:cubicBezTo>
                  <a:cubicBezTo>
                    <a:pt x="474916" y="1009174"/>
                    <a:pt x="318897" y="794290"/>
                    <a:pt x="269462" y="630555"/>
                  </a:cubicBezTo>
                  <a:cubicBezTo>
                    <a:pt x="262223" y="606742"/>
                    <a:pt x="435483" y="633508"/>
                    <a:pt x="422434" y="631507"/>
                  </a:cubicBezTo>
                  <a:cubicBezTo>
                    <a:pt x="342043" y="619506"/>
                    <a:pt x="245269" y="574357"/>
                    <a:pt x="240887" y="564166"/>
                  </a:cubicBezTo>
                  <a:cubicBezTo>
                    <a:pt x="214503" y="504349"/>
                    <a:pt x="201168" y="439674"/>
                    <a:pt x="183737" y="374809"/>
                  </a:cubicBezTo>
                  <a:cubicBezTo>
                    <a:pt x="172783" y="334994"/>
                    <a:pt x="322421" y="361379"/>
                    <a:pt x="308800" y="352806"/>
                  </a:cubicBezTo>
                  <a:cubicBezTo>
                    <a:pt x="248126" y="314706"/>
                    <a:pt x="171355" y="332994"/>
                    <a:pt x="154114" y="288893"/>
                  </a:cubicBezTo>
                  <a:cubicBezTo>
                    <a:pt x="117348" y="195834"/>
                    <a:pt x="73342" y="989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92E2316-D0F2-4451-A74D-EEEFDC9AD0BB}"/>
                </a:ext>
              </a:extLst>
            </p:cNvPr>
            <p:cNvSpPr/>
            <p:nvPr/>
          </p:nvSpPr>
          <p:spPr>
            <a:xfrm>
              <a:off x="5131626" y="4110298"/>
              <a:ext cx="1370141" cy="1900578"/>
            </a:xfrm>
            <a:custGeom>
              <a:avLst/>
              <a:gdLst>
                <a:gd name="connsiteX0" fmla="*/ 0 w 687800"/>
                <a:gd name="connsiteY0" fmla="*/ 0 h 954075"/>
                <a:gd name="connsiteX1" fmla="*/ 687800 w 687800"/>
                <a:gd name="connsiteY1" fmla="*/ 941165 h 954075"/>
                <a:gd name="connsiteX2" fmla="*/ 269653 w 687800"/>
                <a:gd name="connsiteY2" fmla="*/ 630555 h 954075"/>
                <a:gd name="connsiteX3" fmla="*/ 422624 w 687800"/>
                <a:gd name="connsiteY3" fmla="*/ 631507 h 954075"/>
                <a:gd name="connsiteX4" fmla="*/ 241078 w 687800"/>
                <a:gd name="connsiteY4" fmla="*/ 564166 h 954075"/>
                <a:gd name="connsiteX5" fmla="*/ 183928 w 687800"/>
                <a:gd name="connsiteY5" fmla="*/ 374809 h 954075"/>
                <a:gd name="connsiteX6" fmla="*/ 308991 w 687800"/>
                <a:gd name="connsiteY6" fmla="*/ 352806 h 954075"/>
                <a:gd name="connsiteX7" fmla="*/ 154305 w 687800"/>
                <a:gd name="connsiteY7" fmla="*/ 288893 h 954075"/>
                <a:gd name="connsiteX8" fmla="*/ 0 w 687800"/>
                <a:gd name="connsiteY8" fmla="*/ 0 h 95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800" h="954075">
                  <a:moveTo>
                    <a:pt x="0" y="0"/>
                  </a:moveTo>
                  <a:cubicBezTo>
                    <a:pt x="196310" y="126016"/>
                    <a:pt x="537400" y="346138"/>
                    <a:pt x="687800" y="941165"/>
                  </a:cubicBezTo>
                  <a:cubicBezTo>
                    <a:pt x="475107" y="1009174"/>
                    <a:pt x="319088" y="794195"/>
                    <a:pt x="269653" y="630555"/>
                  </a:cubicBezTo>
                  <a:cubicBezTo>
                    <a:pt x="262414" y="606742"/>
                    <a:pt x="435673" y="633508"/>
                    <a:pt x="422624" y="631507"/>
                  </a:cubicBezTo>
                  <a:cubicBezTo>
                    <a:pt x="342233" y="619506"/>
                    <a:pt x="245459" y="574357"/>
                    <a:pt x="241078" y="564166"/>
                  </a:cubicBezTo>
                  <a:cubicBezTo>
                    <a:pt x="214693" y="504349"/>
                    <a:pt x="201358" y="439674"/>
                    <a:pt x="183928" y="374809"/>
                  </a:cubicBezTo>
                  <a:cubicBezTo>
                    <a:pt x="172974" y="334994"/>
                    <a:pt x="322612" y="361379"/>
                    <a:pt x="308991" y="352806"/>
                  </a:cubicBezTo>
                  <a:cubicBezTo>
                    <a:pt x="248317" y="314706"/>
                    <a:pt x="171545" y="332994"/>
                    <a:pt x="154305" y="288893"/>
                  </a:cubicBezTo>
                  <a:cubicBezTo>
                    <a:pt x="117348" y="195834"/>
                    <a:pt x="73342" y="98965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A5BE957-0DF1-4DCD-B1A8-6C6379110E29}"/>
                </a:ext>
              </a:extLst>
            </p:cNvPr>
            <p:cNvSpPr/>
            <p:nvPr/>
          </p:nvSpPr>
          <p:spPr>
            <a:xfrm>
              <a:off x="5590012" y="4436825"/>
              <a:ext cx="989496" cy="1785883"/>
            </a:xfrm>
            <a:custGeom>
              <a:avLst/>
              <a:gdLst>
                <a:gd name="connsiteX0" fmla="*/ 439597 w 496719"/>
                <a:gd name="connsiteY0" fmla="*/ 848307 h 896499"/>
                <a:gd name="connsiteX1" fmla="*/ 7257 w 496719"/>
                <a:gd name="connsiteY1" fmla="*/ 15917 h 896499"/>
                <a:gd name="connsiteX2" fmla="*/ 18783 w 496719"/>
                <a:gd name="connsiteY2" fmla="*/ 8869 h 896499"/>
                <a:gd name="connsiteX3" fmla="*/ 491985 w 496719"/>
                <a:gd name="connsiteY3" fmla="*/ 835734 h 896499"/>
                <a:gd name="connsiteX4" fmla="*/ 439597 w 496719"/>
                <a:gd name="connsiteY4" fmla="*/ 848307 h 89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719" h="896499">
                  <a:moveTo>
                    <a:pt x="439597" y="848307"/>
                  </a:moveTo>
                  <a:cubicBezTo>
                    <a:pt x="412832" y="706194"/>
                    <a:pt x="364921" y="359293"/>
                    <a:pt x="7257" y="15917"/>
                  </a:cubicBezTo>
                  <a:cubicBezTo>
                    <a:pt x="-5316" y="3916"/>
                    <a:pt x="-1601" y="-9134"/>
                    <a:pt x="18783" y="8869"/>
                  </a:cubicBezTo>
                  <a:cubicBezTo>
                    <a:pt x="324630" y="277474"/>
                    <a:pt x="437121" y="646186"/>
                    <a:pt x="491985" y="835734"/>
                  </a:cubicBezTo>
                  <a:cubicBezTo>
                    <a:pt x="514083" y="912220"/>
                    <a:pt x="452361" y="916601"/>
                    <a:pt x="439597" y="84830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F48CF7C-90E7-4386-8EEE-08352A493B65}"/>
                </a:ext>
              </a:extLst>
            </p:cNvPr>
            <p:cNvSpPr/>
            <p:nvPr/>
          </p:nvSpPr>
          <p:spPr>
            <a:xfrm>
              <a:off x="5834775" y="5550221"/>
              <a:ext cx="625829" cy="374360"/>
            </a:xfrm>
            <a:custGeom>
              <a:avLst/>
              <a:gdLst>
                <a:gd name="connsiteX0" fmla="*/ 301298 w 314161"/>
                <a:gd name="connsiteY0" fmla="*/ 173663 h 187926"/>
                <a:gd name="connsiteX1" fmla="*/ 8213 w 314161"/>
                <a:gd name="connsiteY1" fmla="*/ 12405 h 187926"/>
                <a:gd name="connsiteX2" fmla="*/ 10023 w 314161"/>
                <a:gd name="connsiteY2" fmla="*/ 403 h 187926"/>
                <a:gd name="connsiteX3" fmla="*/ 296535 w 314161"/>
                <a:gd name="connsiteY3" fmla="*/ 112703 h 187926"/>
                <a:gd name="connsiteX4" fmla="*/ 301298 w 314161"/>
                <a:gd name="connsiteY4" fmla="*/ 173663 h 18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161" h="187926">
                  <a:moveTo>
                    <a:pt x="301298" y="173663"/>
                  </a:moveTo>
                  <a:cubicBezTo>
                    <a:pt x="277580" y="85842"/>
                    <a:pt x="92891" y="16024"/>
                    <a:pt x="8213" y="12405"/>
                  </a:cubicBezTo>
                  <a:cubicBezTo>
                    <a:pt x="-1312" y="11928"/>
                    <a:pt x="-4740" y="1260"/>
                    <a:pt x="10023" y="403"/>
                  </a:cubicBezTo>
                  <a:cubicBezTo>
                    <a:pt x="95748" y="-4455"/>
                    <a:pt x="229098" y="34693"/>
                    <a:pt x="296535" y="112703"/>
                  </a:cubicBezTo>
                  <a:cubicBezTo>
                    <a:pt x="324825" y="145564"/>
                    <a:pt x="313395" y="218716"/>
                    <a:pt x="301298" y="17366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13C5683-77A1-4C0D-BF24-4EA4C3505968}"/>
                </a:ext>
              </a:extLst>
            </p:cNvPr>
            <p:cNvSpPr/>
            <p:nvPr/>
          </p:nvSpPr>
          <p:spPr>
            <a:xfrm>
              <a:off x="6234160" y="4882356"/>
              <a:ext cx="113117" cy="540080"/>
            </a:xfrm>
            <a:custGeom>
              <a:avLst/>
              <a:gdLst>
                <a:gd name="connsiteX0" fmla="*/ 38706 w 56784"/>
                <a:gd name="connsiteY0" fmla="*/ 258799 h 271116"/>
                <a:gd name="connsiteX1" fmla="*/ 55470 w 56784"/>
                <a:gd name="connsiteY1" fmla="*/ 7720 h 271116"/>
                <a:gd name="connsiteX2" fmla="*/ 47850 w 56784"/>
                <a:gd name="connsiteY2" fmla="*/ 3814 h 271116"/>
                <a:gd name="connsiteX3" fmla="*/ 7750 w 56784"/>
                <a:gd name="connsiteY3" fmla="*/ 230033 h 271116"/>
                <a:gd name="connsiteX4" fmla="*/ 38706 w 56784"/>
                <a:gd name="connsiteY4" fmla="*/ 258799 h 27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84" h="271116">
                  <a:moveTo>
                    <a:pt x="38706" y="258799"/>
                  </a:moveTo>
                  <a:cubicBezTo>
                    <a:pt x="8226" y="200220"/>
                    <a:pt x="21942" y="57821"/>
                    <a:pt x="55470" y="7720"/>
                  </a:cubicBezTo>
                  <a:cubicBezTo>
                    <a:pt x="59185" y="2195"/>
                    <a:pt x="54517" y="-4282"/>
                    <a:pt x="47850" y="3814"/>
                  </a:cubicBezTo>
                  <a:cubicBezTo>
                    <a:pt x="8893" y="51439"/>
                    <a:pt x="-12443" y="147832"/>
                    <a:pt x="7750" y="230033"/>
                  </a:cubicBezTo>
                  <a:cubicBezTo>
                    <a:pt x="15084" y="259847"/>
                    <a:pt x="53946" y="288040"/>
                    <a:pt x="38706" y="258799"/>
                  </a:cubicBezTo>
                  <a:close/>
                </a:path>
              </a:pathLst>
            </a:custGeom>
            <a:solidFill>
              <a:srgbClr val="57E0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D6E0B1B-633D-4140-AFFE-29720403A736}"/>
                </a:ext>
              </a:extLst>
            </p:cNvPr>
            <p:cNvSpPr/>
            <p:nvPr/>
          </p:nvSpPr>
          <p:spPr>
            <a:xfrm>
              <a:off x="5653407" y="4953277"/>
              <a:ext cx="510381" cy="206541"/>
            </a:xfrm>
            <a:custGeom>
              <a:avLst/>
              <a:gdLst>
                <a:gd name="connsiteX0" fmla="*/ 244895 w 256207"/>
                <a:gd name="connsiteY0" fmla="*/ 96324 h 103682"/>
                <a:gd name="connsiteX1" fmla="*/ 6770 w 256207"/>
                <a:gd name="connsiteY1" fmla="*/ 15266 h 103682"/>
                <a:gd name="connsiteX2" fmla="*/ 6008 w 256207"/>
                <a:gd name="connsiteY2" fmla="*/ 6694 h 103682"/>
                <a:gd name="connsiteX3" fmla="*/ 230227 w 256207"/>
                <a:gd name="connsiteY3" fmla="*/ 56700 h 103682"/>
                <a:gd name="connsiteX4" fmla="*/ 244895 w 256207"/>
                <a:gd name="connsiteY4" fmla="*/ 96324 h 103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07" h="103682">
                  <a:moveTo>
                    <a:pt x="244895" y="96324"/>
                  </a:moveTo>
                  <a:cubicBezTo>
                    <a:pt x="202604" y="45746"/>
                    <a:pt x="65825" y="3550"/>
                    <a:pt x="6770" y="15266"/>
                  </a:cubicBezTo>
                  <a:cubicBezTo>
                    <a:pt x="198" y="16599"/>
                    <a:pt x="-4088" y="9741"/>
                    <a:pt x="6008" y="6694"/>
                  </a:cubicBezTo>
                  <a:cubicBezTo>
                    <a:pt x="64587" y="-11023"/>
                    <a:pt x="162123" y="6694"/>
                    <a:pt x="230227" y="56700"/>
                  </a:cubicBezTo>
                  <a:cubicBezTo>
                    <a:pt x="254992" y="74893"/>
                    <a:pt x="266327" y="121660"/>
                    <a:pt x="244895" y="96324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2AC2612-4DD3-4289-9289-C5DA4691EC26}"/>
                </a:ext>
              </a:extLst>
            </p:cNvPr>
            <p:cNvSpPr/>
            <p:nvPr/>
          </p:nvSpPr>
          <p:spPr>
            <a:xfrm>
              <a:off x="5907051" y="4521505"/>
              <a:ext cx="106167" cy="358691"/>
            </a:xfrm>
            <a:custGeom>
              <a:avLst/>
              <a:gdLst>
                <a:gd name="connsiteX0" fmla="*/ 49751 w 53295"/>
                <a:gd name="connsiteY0" fmla="*/ 174291 h 180060"/>
                <a:gd name="connsiteX1" fmla="*/ 21176 w 53295"/>
                <a:gd name="connsiteY1" fmla="*/ 4746 h 180060"/>
                <a:gd name="connsiteX2" fmla="*/ 14032 w 53295"/>
                <a:gd name="connsiteY2" fmla="*/ 3603 h 180060"/>
                <a:gd name="connsiteX3" fmla="*/ 19556 w 53295"/>
                <a:gd name="connsiteY3" fmla="*/ 148573 h 180060"/>
                <a:gd name="connsiteX4" fmla="*/ 49751 w 53295"/>
                <a:gd name="connsiteY4" fmla="*/ 174291 h 18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95" h="180060">
                  <a:moveTo>
                    <a:pt x="49751" y="174291"/>
                  </a:moveTo>
                  <a:cubicBezTo>
                    <a:pt x="20318" y="140096"/>
                    <a:pt x="6983" y="43322"/>
                    <a:pt x="21176" y="4746"/>
                  </a:cubicBezTo>
                  <a:cubicBezTo>
                    <a:pt x="22795" y="555"/>
                    <a:pt x="17175" y="-2874"/>
                    <a:pt x="14032" y="3603"/>
                  </a:cubicBezTo>
                  <a:cubicBezTo>
                    <a:pt x="-6456" y="50218"/>
                    <a:pt x="-4418" y="103653"/>
                    <a:pt x="19556" y="148573"/>
                  </a:cubicBezTo>
                  <a:cubicBezTo>
                    <a:pt x="29462" y="167242"/>
                    <a:pt x="64419" y="191245"/>
                    <a:pt x="49751" y="17429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F18C465-D8FD-431D-A12E-C587094FDAC9}"/>
                </a:ext>
              </a:extLst>
            </p:cNvPr>
            <p:cNvSpPr/>
            <p:nvPr/>
          </p:nvSpPr>
          <p:spPr>
            <a:xfrm>
              <a:off x="5530758" y="4594511"/>
              <a:ext cx="321629" cy="133542"/>
            </a:xfrm>
            <a:custGeom>
              <a:avLst/>
              <a:gdLst>
                <a:gd name="connsiteX0" fmla="*/ 156445 w 161455"/>
                <a:gd name="connsiteY0" fmla="*/ 62871 h 67037"/>
                <a:gd name="connsiteX1" fmla="*/ 4045 w 161455"/>
                <a:gd name="connsiteY1" fmla="*/ 11912 h 67037"/>
                <a:gd name="connsiteX2" fmla="*/ 4045 w 161455"/>
                <a:gd name="connsiteY2" fmla="*/ 5150 h 67037"/>
                <a:gd name="connsiteX3" fmla="*/ 137395 w 161455"/>
                <a:gd name="connsiteY3" fmla="*/ 31439 h 67037"/>
                <a:gd name="connsiteX4" fmla="*/ 156445 w 161455"/>
                <a:gd name="connsiteY4" fmla="*/ 62871 h 67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455" h="67037">
                  <a:moveTo>
                    <a:pt x="156445" y="62871"/>
                  </a:moveTo>
                  <a:cubicBezTo>
                    <a:pt x="129109" y="30581"/>
                    <a:pt x="41479" y="4197"/>
                    <a:pt x="4045" y="11912"/>
                  </a:cubicBezTo>
                  <a:cubicBezTo>
                    <a:pt x="-146" y="12770"/>
                    <a:pt x="-2432" y="7150"/>
                    <a:pt x="4045" y="5150"/>
                  </a:cubicBezTo>
                  <a:cubicBezTo>
                    <a:pt x="50175" y="-7033"/>
                    <a:pt x="99343" y="2663"/>
                    <a:pt x="137395" y="31439"/>
                  </a:cubicBezTo>
                  <a:cubicBezTo>
                    <a:pt x="153017" y="43250"/>
                    <a:pt x="170161" y="79159"/>
                    <a:pt x="156445" y="6287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84E8DC1-2BF5-420C-94E1-5B560B954CC9}"/>
                </a:ext>
              </a:extLst>
            </p:cNvPr>
            <p:cNvSpPr/>
            <p:nvPr/>
          </p:nvSpPr>
          <p:spPr>
            <a:xfrm>
              <a:off x="5954358" y="4719220"/>
              <a:ext cx="457728" cy="607723"/>
            </a:xfrm>
            <a:custGeom>
              <a:avLst/>
              <a:gdLst>
                <a:gd name="connsiteX0" fmla="*/ 204310 w 229776"/>
                <a:gd name="connsiteY0" fmla="*/ 305069 h 305072"/>
                <a:gd name="connsiteX1" fmla="*/ 43338 w 229776"/>
                <a:gd name="connsiteY1" fmla="*/ 14651 h 305072"/>
                <a:gd name="connsiteX2" fmla="*/ 204310 w 229776"/>
                <a:gd name="connsiteY2" fmla="*/ 305069 h 30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776" h="305072">
                  <a:moveTo>
                    <a:pt x="204310" y="305069"/>
                  </a:moveTo>
                  <a:cubicBezTo>
                    <a:pt x="104202" y="306116"/>
                    <a:pt x="-85440" y="84565"/>
                    <a:pt x="43338" y="14651"/>
                  </a:cubicBezTo>
                  <a:cubicBezTo>
                    <a:pt x="194690" y="-67264"/>
                    <a:pt x="273843" y="217058"/>
                    <a:pt x="204310" y="3050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E850F57-F733-4B41-8046-AC00D8F8EBEC}"/>
                </a:ext>
              </a:extLst>
            </p:cNvPr>
            <p:cNvSpPr/>
            <p:nvPr/>
          </p:nvSpPr>
          <p:spPr>
            <a:xfrm>
              <a:off x="6133668" y="4847813"/>
              <a:ext cx="436047" cy="1368117"/>
            </a:xfrm>
            <a:custGeom>
              <a:avLst/>
              <a:gdLst>
                <a:gd name="connsiteX0" fmla="*/ 170877 w 218892"/>
                <a:gd name="connsiteY0" fmla="*/ 644566 h 686784"/>
                <a:gd name="connsiteX1" fmla="*/ 3332 w 218892"/>
                <a:gd name="connsiteY1" fmla="*/ 12963 h 686784"/>
                <a:gd name="connsiteX2" fmla="*/ 12857 w 218892"/>
                <a:gd name="connsiteY2" fmla="*/ 9915 h 686784"/>
                <a:gd name="connsiteX3" fmla="*/ 218883 w 218892"/>
                <a:gd name="connsiteY3" fmla="*/ 645518 h 686784"/>
                <a:gd name="connsiteX4" fmla="*/ 170877 w 218892"/>
                <a:gd name="connsiteY4" fmla="*/ 644566 h 6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892" h="686784">
                  <a:moveTo>
                    <a:pt x="170877" y="644566"/>
                  </a:moveTo>
                  <a:cubicBezTo>
                    <a:pt x="165067" y="535409"/>
                    <a:pt x="201643" y="349291"/>
                    <a:pt x="3332" y="12963"/>
                  </a:cubicBezTo>
                  <a:cubicBezTo>
                    <a:pt x="-3621" y="1247"/>
                    <a:pt x="665" y="-7706"/>
                    <a:pt x="12857" y="9915"/>
                  </a:cubicBezTo>
                  <a:cubicBezTo>
                    <a:pt x="190499" y="273948"/>
                    <a:pt x="215454" y="482355"/>
                    <a:pt x="218883" y="645518"/>
                  </a:cubicBezTo>
                  <a:cubicBezTo>
                    <a:pt x="219645" y="693810"/>
                    <a:pt x="174306" y="707240"/>
                    <a:pt x="170877" y="64456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7A3AB23-F078-47D8-933B-58469FFAE372}"/>
                </a:ext>
              </a:extLst>
            </p:cNvPr>
            <p:cNvSpPr/>
            <p:nvPr/>
          </p:nvSpPr>
          <p:spPr>
            <a:xfrm>
              <a:off x="5875393" y="5059478"/>
              <a:ext cx="415843" cy="461874"/>
            </a:xfrm>
            <a:custGeom>
              <a:avLst/>
              <a:gdLst>
                <a:gd name="connsiteX0" fmla="*/ 199183 w 208750"/>
                <a:gd name="connsiteY0" fmla="*/ 230654 h 231857"/>
                <a:gd name="connsiteX1" fmla="*/ 25352 w 208750"/>
                <a:gd name="connsiteY1" fmla="*/ 21104 h 231857"/>
                <a:gd name="connsiteX2" fmla="*/ 199183 w 208750"/>
                <a:gd name="connsiteY2" fmla="*/ 230654 h 23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50" h="231857">
                  <a:moveTo>
                    <a:pt x="199183" y="230654"/>
                  </a:moveTo>
                  <a:cubicBezTo>
                    <a:pt x="118697" y="246751"/>
                    <a:pt x="-67517" y="97304"/>
                    <a:pt x="25352" y="21104"/>
                  </a:cubicBezTo>
                  <a:cubicBezTo>
                    <a:pt x="134794" y="-68050"/>
                    <a:pt x="241760" y="149025"/>
                    <a:pt x="199183" y="23065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CCA6E4E-6941-4E5C-8209-DA6FE599AEBA}"/>
                </a:ext>
              </a:extLst>
            </p:cNvPr>
            <p:cNvSpPr/>
            <p:nvPr/>
          </p:nvSpPr>
          <p:spPr>
            <a:xfrm>
              <a:off x="6016588" y="5166534"/>
              <a:ext cx="547995" cy="1044407"/>
            </a:xfrm>
            <a:custGeom>
              <a:avLst/>
              <a:gdLst>
                <a:gd name="connsiteX0" fmla="*/ 235269 w 275089"/>
                <a:gd name="connsiteY0" fmla="*/ 493620 h 524284"/>
                <a:gd name="connsiteX1" fmla="*/ 4193 w 275089"/>
                <a:gd name="connsiteY1" fmla="*/ 10321 h 524284"/>
                <a:gd name="connsiteX2" fmla="*/ 11241 w 275089"/>
                <a:gd name="connsiteY2" fmla="*/ 6416 h 524284"/>
                <a:gd name="connsiteX3" fmla="*/ 273846 w 275089"/>
                <a:gd name="connsiteY3" fmla="*/ 487143 h 524284"/>
                <a:gd name="connsiteX4" fmla="*/ 235269 w 275089"/>
                <a:gd name="connsiteY4" fmla="*/ 493620 h 52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089" h="524284">
                  <a:moveTo>
                    <a:pt x="235269" y="493620"/>
                  </a:moveTo>
                  <a:cubicBezTo>
                    <a:pt x="213934" y="406561"/>
                    <a:pt x="215077" y="250828"/>
                    <a:pt x="4193" y="10321"/>
                  </a:cubicBezTo>
                  <a:cubicBezTo>
                    <a:pt x="-3046" y="1939"/>
                    <a:pt x="-1046" y="-5966"/>
                    <a:pt x="11241" y="6416"/>
                  </a:cubicBezTo>
                  <a:cubicBezTo>
                    <a:pt x="194502" y="192154"/>
                    <a:pt x="245937" y="356746"/>
                    <a:pt x="273846" y="487143"/>
                  </a:cubicBezTo>
                  <a:cubicBezTo>
                    <a:pt x="282037" y="525814"/>
                    <a:pt x="247557" y="543721"/>
                    <a:pt x="235269" y="4936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E8AA5452-19DE-4CC9-AFBD-07F2A4E2D07E}"/>
              </a:ext>
            </a:extLst>
          </p:cNvPr>
          <p:cNvSpPr/>
          <p:nvPr/>
        </p:nvSpPr>
        <p:spPr>
          <a:xfrm>
            <a:off x="7322412" y="6102988"/>
            <a:ext cx="2555851" cy="176272"/>
          </a:xfrm>
          <a:custGeom>
            <a:avLst/>
            <a:gdLst>
              <a:gd name="connsiteX0" fmla="*/ 641509 w 1283017"/>
              <a:gd name="connsiteY0" fmla="*/ 88487 h 88487"/>
              <a:gd name="connsiteX1" fmla="*/ 1283018 w 1283017"/>
              <a:gd name="connsiteY1" fmla="*/ 44291 h 88487"/>
              <a:gd name="connsiteX2" fmla="*/ 641509 w 1283017"/>
              <a:gd name="connsiteY2" fmla="*/ 0 h 88487"/>
              <a:gd name="connsiteX3" fmla="*/ 0 w 1283017"/>
              <a:gd name="connsiteY3" fmla="*/ 44291 h 88487"/>
              <a:gd name="connsiteX4" fmla="*/ 641509 w 1283017"/>
              <a:gd name="connsiteY4" fmla="*/ 88487 h 8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017" h="88487">
                <a:moveTo>
                  <a:pt x="641509" y="88487"/>
                </a:moveTo>
                <a:cubicBezTo>
                  <a:pt x="995839" y="88487"/>
                  <a:pt x="1283018" y="68675"/>
                  <a:pt x="1283018" y="44291"/>
                </a:cubicBezTo>
                <a:cubicBezTo>
                  <a:pt x="1283018" y="19907"/>
                  <a:pt x="995839" y="0"/>
                  <a:pt x="641509" y="0"/>
                </a:cubicBezTo>
                <a:cubicBezTo>
                  <a:pt x="287179" y="0"/>
                  <a:pt x="0" y="20003"/>
                  <a:pt x="0" y="44291"/>
                </a:cubicBezTo>
                <a:cubicBezTo>
                  <a:pt x="0" y="68580"/>
                  <a:pt x="287274" y="88487"/>
                  <a:pt x="641509" y="88487"/>
                </a:cubicBezTo>
                <a:close/>
              </a:path>
            </a:pathLst>
          </a:custGeom>
          <a:solidFill>
            <a:srgbClr val="000000">
              <a:alpha val="15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9C056B99-04EC-4BC9-B858-006C497FC385}"/>
              </a:ext>
            </a:extLst>
          </p:cNvPr>
          <p:cNvSpPr/>
          <p:nvPr/>
        </p:nvSpPr>
        <p:spPr>
          <a:xfrm>
            <a:off x="7256379" y="5802812"/>
            <a:ext cx="2687913" cy="389163"/>
          </a:xfrm>
          <a:custGeom>
            <a:avLst/>
            <a:gdLst>
              <a:gd name="connsiteX0" fmla="*/ 221075 w 1349311"/>
              <a:gd name="connsiteY0" fmla="*/ 194977 h 195357"/>
              <a:gd name="connsiteX1" fmla="*/ 0 w 1349311"/>
              <a:gd name="connsiteY1" fmla="*/ 97441 h 195357"/>
              <a:gd name="connsiteX2" fmla="*/ 221075 w 1349311"/>
              <a:gd name="connsiteY2" fmla="*/ 0 h 195357"/>
              <a:gd name="connsiteX3" fmla="*/ 1296162 w 1349311"/>
              <a:gd name="connsiteY3" fmla="*/ 0 h 195357"/>
              <a:gd name="connsiteX4" fmla="*/ 1349312 w 1349311"/>
              <a:gd name="connsiteY4" fmla="*/ 53150 h 195357"/>
              <a:gd name="connsiteX5" fmla="*/ 1349312 w 1349311"/>
              <a:gd name="connsiteY5" fmla="*/ 142113 h 195357"/>
              <a:gd name="connsiteX6" fmla="*/ 1296162 w 1349311"/>
              <a:gd name="connsiteY6" fmla="*/ 195358 h 19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9311" h="195357">
                <a:moveTo>
                  <a:pt x="221075" y="194977"/>
                </a:moveTo>
                <a:lnTo>
                  <a:pt x="0" y="97441"/>
                </a:lnTo>
                <a:lnTo>
                  <a:pt x="221075" y="0"/>
                </a:lnTo>
                <a:lnTo>
                  <a:pt x="1296162" y="0"/>
                </a:lnTo>
                <a:cubicBezTo>
                  <a:pt x="1325471" y="105"/>
                  <a:pt x="1349207" y="23841"/>
                  <a:pt x="1349312" y="53150"/>
                </a:cubicBezTo>
                <a:lnTo>
                  <a:pt x="1349312" y="142113"/>
                </a:lnTo>
                <a:cubicBezTo>
                  <a:pt x="1349255" y="171460"/>
                  <a:pt x="1325509" y="195253"/>
                  <a:pt x="1296162" y="19535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976E1442-AE4A-4D1D-B5B9-4FE0EC893E42}"/>
              </a:ext>
            </a:extLst>
          </p:cNvPr>
          <p:cNvSpPr/>
          <p:nvPr/>
        </p:nvSpPr>
        <p:spPr>
          <a:xfrm>
            <a:off x="7256379" y="5989301"/>
            <a:ext cx="2687913" cy="195055"/>
          </a:xfrm>
          <a:custGeom>
            <a:avLst/>
            <a:gdLst>
              <a:gd name="connsiteX0" fmla="*/ 221075 w 1349311"/>
              <a:gd name="connsiteY0" fmla="*/ 97536 h 97916"/>
              <a:gd name="connsiteX1" fmla="*/ 0 w 1349311"/>
              <a:gd name="connsiteY1" fmla="*/ 0 h 97916"/>
              <a:gd name="connsiteX2" fmla="*/ 1349312 w 1349311"/>
              <a:gd name="connsiteY2" fmla="*/ 0 h 97916"/>
              <a:gd name="connsiteX3" fmla="*/ 1349312 w 1349311"/>
              <a:gd name="connsiteY3" fmla="*/ 44672 h 97916"/>
              <a:gd name="connsiteX4" fmla="*/ 1296162 w 1349311"/>
              <a:gd name="connsiteY4" fmla="*/ 97917 h 9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9311" h="97916">
                <a:moveTo>
                  <a:pt x="221075" y="97536"/>
                </a:moveTo>
                <a:lnTo>
                  <a:pt x="0" y="0"/>
                </a:lnTo>
                <a:lnTo>
                  <a:pt x="1349312" y="0"/>
                </a:lnTo>
                <a:lnTo>
                  <a:pt x="1349312" y="44672"/>
                </a:lnTo>
                <a:cubicBezTo>
                  <a:pt x="1349255" y="74019"/>
                  <a:pt x="1325509" y="97812"/>
                  <a:pt x="1296162" y="9791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14CD2C42-D4D9-477E-ACB0-B2640AA37FA2}"/>
              </a:ext>
            </a:extLst>
          </p:cNvPr>
          <p:cNvSpPr/>
          <p:nvPr/>
        </p:nvSpPr>
        <p:spPr>
          <a:xfrm>
            <a:off x="7256379" y="5802812"/>
            <a:ext cx="2443275" cy="388405"/>
          </a:xfrm>
          <a:custGeom>
            <a:avLst/>
            <a:gdLst>
              <a:gd name="connsiteX0" fmla="*/ 221075 w 1226505"/>
              <a:gd name="connsiteY0" fmla="*/ 194977 h 194976"/>
              <a:gd name="connsiteX1" fmla="*/ 0 w 1226505"/>
              <a:gd name="connsiteY1" fmla="*/ 97441 h 194976"/>
              <a:gd name="connsiteX2" fmla="*/ 221075 w 1226505"/>
              <a:gd name="connsiteY2" fmla="*/ 0 h 194976"/>
              <a:gd name="connsiteX3" fmla="*/ 1217962 w 1226505"/>
              <a:gd name="connsiteY3" fmla="*/ 0 h 194976"/>
              <a:gd name="connsiteX4" fmla="*/ 1217962 w 1226505"/>
              <a:gd name="connsiteY4" fmla="*/ 194977 h 19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05" h="194976">
                <a:moveTo>
                  <a:pt x="221075" y="194977"/>
                </a:moveTo>
                <a:lnTo>
                  <a:pt x="0" y="97441"/>
                </a:lnTo>
                <a:lnTo>
                  <a:pt x="221075" y="0"/>
                </a:lnTo>
                <a:lnTo>
                  <a:pt x="1217962" y="0"/>
                </a:lnTo>
                <a:cubicBezTo>
                  <a:pt x="1229354" y="64494"/>
                  <a:pt x="1229354" y="130483"/>
                  <a:pt x="1217962" y="19497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78BCDBC3-07B3-4C98-B2A7-E3928583553F}"/>
              </a:ext>
            </a:extLst>
          </p:cNvPr>
          <p:cNvSpPr/>
          <p:nvPr/>
        </p:nvSpPr>
        <p:spPr>
          <a:xfrm>
            <a:off x="7256379" y="5996921"/>
            <a:ext cx="2443156" cy="194296"/>
          </a:xfrm>
          <a:custGeom>
            <a:avLst/>
            <a:gdLst>
              <a:gd name="connsiteX0" fmla="*/ 221075 w 1226445"/>
              <a:gd name="connsiteY0" fmla="*/ 97536 h 97535"/>
              <a:gd name="connsiteX1" fmla="*/ 0 w 1226445"/>
              <a:gd name="connsiteY1" fmla="*/ 0 h 97535"/>
              <a:gd name="connsiteX2" fmla="*/ 1226439 w 1226445"/>
              <a:gd name="connsiteY2" fmla="*/ 0 h 97535"/>
              <a:gd name="connsiteX3" fmla="*/ 1217867 w 1226445"/>
              <a:gd name="connsiteY3" fmla="*/ 97536 h 9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445" h="97535">
                <a:moveTo>
                  <a:pt x="221075" y="97536"/>
                </a:moveTo>
                <a:lnTo>
                  <a:pt x="0" y="0"/>
                </a:lnTo>
                <a:lnTo>
                  <a:pt x="1226439" y="0"/>
                </a:lnTo>
                <a:cubicBezTo>
                  <a:pt x="1226592" y="32709"/>
                  <a:pt x="1223715" y="65361"/>
                  <a:pt x="1217867" y="97536"/>
                </a:cubicBezTo>
                <a:close/>
              </a:path>
            </a:pathLst>
          </a:custGeom>
          <a:solidFill>
            <a:srgbClr val="E8E9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6BBEEC2E-B1F0-4DBA-9588-087144D829C4}"/>
              </a:ext>
            </a:extLst>
          </p:cNvPr>
          <p:cNvSpPr/>
          <p:nvPr/>
        </p:nvSpPr>
        <p:spPr>
          <a:xfrm>
            <a:off x="7256379" y="5802812"/>
            <a:ext cx="2320582" cy="388405"/>
          </a:xfrm>
          <a:custGeom>
            <a:avLst/>
            <a:gdLst>
              <a:gd name="connsiteX0" fmla="*/ 221075 w 1164914"/>
              <a:gd name="connsiteY0" fmla="*/ 194977 h 194976"/>
              <a:gd name="connsiteX1" fmla="*/ 0 w 1164914"/>
              <a:gd name="connsiteY1" fmla="*/ 97441 h 194976"/>
              <a:gd name="connsiteX2" fmla="*/ 221075 w 1164914"/>
              <a:gd name="connsiteY2" fmla="*/ 0 h 194976"/>
              <a:gd name="connsiteX3" fmla="*/ 1155764 w 1164914"/>
              <a:gd name="connsiteY3" fmla="*/ 0 h 194976"/>
              <a:gd name="connsiteX4" fmla="*/ 1155764 w 1164914"/>
              <a:gd name="connsiteY4" fmla="*/ 194977 h 19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914" h="194976">
                <a:moveTo>
                  <a:pt x="221075" y="194977"/>
                </a:moveTo>
                <a:lnTo>
                  <a:pt x="0" y="97441"/>
                </a:lnTo>
                <a:lnTo>
                  <a:pt x="221075" y="0"/>
                </a:lnTo>
                <a:lnTo>
                  <a:pt x="1155764" y="0"/>
                </a:lnTo>
                <a:cubicBezTo>
                  <a:pt x="1167965" y="64418"/>
                  <a:pt x="1167965" y="130559"/>
                  <a:pt x="1155764" y="19497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B70267BD-BC3A-4384-8ED7-8B145BC333B7}"/>
              </a:ext>
            </a:extLst>
          </p:cNvPr>
          <p:cNvSpPr/>
          <p:nvPr/>
        </p:nvSpPr>
        <p:spPr>
          <a:xfrm>
            <a:off x="7256379" y="5996921"/>
            <a:ext cx="2320568" cy="194296"/>
          </a:xfrm>
          <a:custGeom>
            <a:avLst/>
            <a:gdLst>
              <a:gd name="connsiteX0" fmla="*/ 221075 w 1164907"/>
              <a:gd name="connsiteY0" fmla="*/ 97536 h 97535"/>
              <a:gd name="connsiteX1" fmla="*/ 0 w 1164907"/>
              <a:gd name="connsiteY1" fmla="*/ 0 h 97535"/>
              <a:gd name="connsiteX2" fmla="*/ 1164908 w 1164907"/>
              <a:gd name="connsiteY2" fmla="*/ 0 h 97535"/>
              <a:gd name="connsiteX3" fmla="*/ 1155383 w 1164907"/>
              <a:gd name="connsiteY3" fmla="*/ 97536 h 9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907" h="97535">
                <a:moveTo>
                  <a:pt x="221075" y="97536"/>
                </a:moveTo>
                <a:lnTo>
                  <a:pt x="0" y="0"/>
                </a:lnTo>
                <a:lnTo>
                  <a:pt x="1164908" y="0"/>
                </a:lnTo>
                <a:cubicBezTo>
                  <a:pt x="1164898" y="32747"/>
                  <a:pt x="1161707" y="65408"/>
                  <a:pt x="1155383" y="975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FA34D17-D49B-4FF8-B8C0-FBE0441B54C9}"/>
              </a:ext>
            </a:extLst>
          </p:cNvPr>
          <p:cNvSpPr txBox="1"/>
          <p:nvPr/>
        </p:nvSpPr>
        <p:spPr>
          <a:xfrm>
            <a:off x="6800043" y="2480952"/>
            <a:ext cx="345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February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AFEE51C-C783-4691-81CB-6C99885FE2F2}"/>
              </a:ext>
            </a:extLst>
          </p:cNvPr>
          <p:cNvSpPr txBox="1"/>
          <p:nvPr/>
        </p:nvSpPr>
        <p:spPr>
          <a:xfrm>
            <a:off x="472913" y="1364121"/>
            <a:ext cx="499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Cambria" panose="02040503050406030204" pitchFamily="18" charset="0"/>
                <a:cs typeface="+mj-cs"/>
              </a:rPr>
              <a:t>Calendar Scheduler</a:t>
            </a:r>
          </a:p>
        </p:txBody>
      </p:sp>
      <p:grpSp>
        <p:nvGrpSpPr>
          <p:cNvPr id="193" name="Group 1">
            <a:extLst>
              <a:ext uri="{FF2B5EF4-FFF2-40B4-BE49-F238E27FC236}">
                <a16:creationId xmlns:a16="http://schemas.microsoft.com/office/drawing/2014/main" id="{2157F21E-0985-4689-AA39-A936686F244D}"/>
              </a:ext>
            </a:extLst>
          </p:cNvPr>
          <p:cNvGrpSpPr/>
          <p:nvPr/>
        </p:nvGrpSpPr>
        <p:grpSpPr>
          <a:xfrm>
            <a:off x="809588" y="2215179"/>
            <a:ext cx="2510460" cy="28104"/>
            <a:chOff x="10866255" y="8448874"/>
            <a:chExt cx="2738812" cy="73150"/>
          </a:xfrm>
        </p:grpSpPr>
        <p:sp>
          <p:nvSpPr>
            <p:cNvPr id="194" name="Rectangle 11">
              <a:extLst>
                <a:ext uri="{FF2B5EF4-FFF2-40B4-BE49-F238E27FC236}">
                  <a16:creationId xmlns:a16="http://schemas.microsoft.com/office/drawing/2014/main" id="{C31AA7F2-4053-4DF0-836D-031ADF4436FC}"/>
                </a:ext>
              </a:extLst>
            </p:cNvPr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95" name="Rectangle 12">
              <a:extLst>
                <a:ext uri="{FF2B5EF4-FFF2-40B4-BE49-F238E27FC236}">
                  <a16:creationId xmlns:a16="http://schemas.microsoft.com/office/drawing/2014/main" id="{EBA45DC3-8359-438C-8196-8D1CB11E9080}"/>
                </a:ext>
              </a:extLst>
            </p:cNvPr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96" name="Rectangle 13">
              <a:extLst>
                <a:ext uri="{FF2B5EF4-FFF2-40B4-BE49-F238E27FC236}">
                  <a16:creationId xmlns:a16="http://schemas.microsoft.com/office/drawing/2014/main" id="{7570E395-8F55-4FB1-8DD7-F9199500A1BE}"/>
                </a:ext>
              </a:extLst>
            </p:cNvPr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97" name="Rectangle 14">
              <a:extLst>
                <a:ext uri="{FF2B5EF4-FFF2-40B4-BE49-F238E27FC236}">
                  <a16:creationId xmlns:a16="http://schemas.microsoft.com/office/drawing/2014/main" id="{E3CE9E42-E5AC-4779-AC1E-2C743F9A144A}"/>
                </a:ext>
              </a:extLst>
            </p:cNvPr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98" name="Rectangle 15">
              <a:extLst>
                <a:ext uri="{FF2B5EF4-FFF2-40B4-BE49-F238E27FC236}">
                  <a16:creationId xmlns:a16="http://schemas.microsoft.com/office/drawing/2014/main" id="{EAF1C188-7E5A-491D-9883-67DFBADAC24E}"/>
                </a:ext>
              </a:extLst>
            </p:cNvPr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99" name="Rectangle 16">
              <a:extLst>
                <a:ext uri="{FF2B5EF4-FFF2-40B4-BE49-F238E27FC236}">
                  <a16:creationId xmlns:a16="http://schemas.microsoft.com/office/drawing/2014/main" id="{6D893474-C602-4DEC-AB50-31FBCB7D6C21}"/>
                </a:ext>
              </a:extLst>
            </p:cNvPr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5E80DC-28F1-31BB-186D-B0990A0A1C4A}"/>
              </a:ext>
            </a:extLst>
          </p:cNvPr>
          <p:cNvSpPr txBox="1"/>
          <p:nvPr/>
        </p:nvSpPr>
        <p:spPr>
          <a:xfrm>
            <a:off x="548942" y="3068979"/>
            <a:ext cx="5142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Team Members</a:t>
            </a:r>
          </a:p>
          <a:p>
            <a:r>
              <a:rPr lang="en-IN" dirty="0"/>
              <a:t>       </a:t>
            </a:r>
            <a:r>
              <a:rPr lang="en-IN" dirty="0" err="1"/>
              <a:t>Marthini</a:t>
            </a:r>
            <a:r>
              <a:rPr lang="en-IN" dirty="0"/>
              <a:t>. SV</a:t>
            </a:r>
          </a:p>
          <a:p>
            <a:r>
              <a:rPr lang="en-IN" dirty="0"/>
              <a:t>       </a:t>
            </a:r>
            <a:r>
              <a:rPr lang="en-IN" dirty="0" err="1"/>
              <a:t>Pooja.G</a:t>
            </a:r>
            <a:endParaRPr lang="en-IN" dirty="0"/>
          </a:p>
          <a:p>
            <a:r>
              <a:rPr lang="en-IN" dirty="0"/>
              <a:t>       </a:t>
            </a:r>
            <a:r>
              <a:rPr lang="en-IN" dirty="0" err="1"/>
              <a:t>Susmitha.T</a:t>
            </a:r>
            <a:endParaRPr lang="en-IN" dirty="0"/>
          </a:p>
          <a:p>
            <a:r>
              <a:rPr lang="en-IN" dirty="0"/>
              <a:t>       Varsha </a:t>
            </a:r>
            <a:r>
              <a:rPr lang="en-IN" dirty="0" err="1"/>
              <a:t>Sree.K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82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A22FC-3711-264F-F28F-B14F4DACD202}"/>
              </a:ext>
            </a:extLst>
          </p:cNvPr>
          <p:cNvSpPr txBox="1"/>
          <p:nvPr/>
        </p:nvSpPr>
        <p:spPr>
          <a:xfrm>
            <a:off x="934720" y="924560"/>
            <a:ext cx="95402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Calendar Scheduler is a website that empowers users to efficiently manage their events, appointments, and tasks.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The application provides a user-friendly interface for creating, editing, and viewing events, supports user authentication and real-time updates, and offers features like notifications and collaboration.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project aims to enhance users' time management and organization, promoting productivity and convenience in scheduling and managing their activities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57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F3463E-9433-6FC1-C186-AAC9EE536F2E}"/>
              </a:ext>
            </a:extLst>
          </p:cNvPr>
          <p:cNvSpPr txBox="1"/>
          <p:nvPr/>
        </p:nvSpPr>
        <p:spPr>
          <a:xfrm>
            <a:off x="1008668" y="650240"/>
            <a:ext cx="101368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AND STRATEGIES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Creation: Users can create events, appointments, and tasks with details like title, date, time, location, and description.</a:t>
            </a: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Authentication: Secure registration and login to access personalized calendars and ensure data privacy.</a:t>
            </a: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Calendar Views: Different views like day, week, and month for easy event visualization and planning</a:t>
            </a: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Editing: The ability to modify event details, change dates, times, and locations.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8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FE903-87BB-1D0C-0670-846444AB15B3}"/>
              </a:ext>
            </a:extLst>
          </p:cNvPr>
          <p:cNvSpPr txBox="1"/>
          <p:nvPr/>
        </p:nvSpPr>
        <p:spPr>
          <a:xfrm>
            <a:off x="1052346" y="772579"/>
            <a:ext cx="6532880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endParaRPr lang="en-IN" dirty="0"/>
          </a:p>
          <a:p>
            <a:pPr algn="just">
              <a:lnSpc>
                <a:spcPct val="200000"/>
              </a:lnSpc>
            </a:pPr>
            <a:r>
              <a:rPr lang="en-IN" dirty="0"/>
              <a:t>      OPERATING    SYSTEM: Windows 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      FRONTEND   DEVELOPMENT: HTML, CSS,  </a:t>
            </a:r>
            <a:r>
              <a:rPr lang="en-IN" dirty="0" err="1"/>
              <a:t>Javascript</a:t>
            </a:r>
            <a:endParaRPr lang="en-IN" dirty="0"/>
          </a:p>
          <a:p>
            <a:pPr algn="just">
              <a:lnSpc>
                <a:spcPct val="200000"/>
              </a:lnSpc>
            </a:pPr>
            <a:r>
              <a:rPr lang="en-IN" dirty="0"/>
              <a:t>      BACKEND   FRAMEWORK:  Node JS, </a:t>
            </a:r>
            <a:r>
              <a:rPr lang="en-IN" dirty="0" err="1"/>
              <a:t>Java,Apache</a:t>
            </a:r>
            <a:r>
              <a:rPr lang="en-IN" dirty="0"/>
              <a:t> Tomcat 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       DEVELOPMENT TOOL:  NetBeans, Visual Studio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      VERSION CONTROL HOSTING:  </a:t>
            </a:r>
            <a:r>
              <a:rPr lang="en-IN" dirty="0" err="1"/>
              <a:t>Github</a:t>
            </a:r>
            <a:endParaRPr lang="en-IN" dirty="0"/>
          </a:p>
          <a:p>
            <a:pPr algn="just">
              <a:lnSpc>
                <a:spcPct val="200000"/>
              </a:lnSpc>
            </a:pPr>
            <a:r>
              <a:rPr lang="en-IN" dirty="0"/>
              <a:t>      DATABASE: MySQL</a:t>
            </a:r>
          </a:p>
        </p:txBody>
      </p:sp>
    </p:spTree>
    <p:extLst>
      <p:ext uri="{BB962C8B-B14F-4D97-AF65-F5344CB8AC3E}">
        <p14:creationId xmlns:p14="http://schemas.microsoft.com/office/powerpoint/2010/main" val="272743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F0905D-4389-5E4B-CAB8-6B0CC4A49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40" y="751840"/>
            <a:ext cx="7691120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8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8">
      <a:dk1>
        <a:sysClr val="windowText" lastClr="000000"/>
      </a:dk1>
      <a:lt1>
        <a:sysClr val="window" lastClr="FFFFFF"/>
      </a:lt1>
      <a:dk2>
        <a:srgbClr val="44546A"/>
      </a:dk2>
      <a:lt2>
        <a:srgbClr val="EE6F10"/>
      </a:lt2>
      <a:accent1>
        <a:srgbClr val="01BBC2"/>
      </a:accent1>
      <a:accent2>
        <a:srgbClr val="A2CD37"/>
      </a:accent2>
      <a:accent3>
        <a:srgbClr val="00B0F0"/>
      </a:accent3>
      <a:accent4>
        <a:srgbClr val="FD6D67"/>
      </a:accent4>
      <a:accent5>
        <a:srgbClr val="EAA31B"/>
      </a:accent5>
      <a:accent6>
        <a:srgbClr val="934584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258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marthini sundar</cp:lastModifiedBy>
  <cp:revision>9</cp:revision>
  <dcterms:created xsi:type="dcterms:W3CDTF">2020-10-27T06:17:27Z</dcterms:created>
  <dcterms:modified xsi:type="dcterms:W3CDTF">2023-11-10T16:46:27Z</dcterms:modified>
</cp:coreProperties>
</file>