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82" r:id="rId4"/>
    <p:sldId id="271" r:id="rId5"/>
    <p:sldId id="272" r:id="rId6"/>
    <p:sldId id="273" r:id="rId7"/>
    <p:sldId id="274" r:id="rId8"/>
    <p:sldId id="275" r:id="rId9"/>
    <p:sldId id="276" r:id="rId10"/>
    <p:sldId id="277" r:id="rId11"/>
    <p:sldId id="278" r:id="rId12"/>
    <p:sldId id="281" r:id="rId13"/>
    <p:sldId id="280" r:id="rId14"/>
    <p:sldId id="279" r:id="rId15"/>
  </p:sldIdLst>
  <p:sldSz cx="12192000" cy="6858000"/>
  <p:notesSz cx="6858000" cy="9144000"/>
  <p:defaultTextStyle>
    <a:defPPr>
      <a:defRPr lang="en-SE"/>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97CE40-FFD5-42BC-848E-1A01DE868450}" v="59" dt="2025-01-14T10:14:58.4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hin Setiawan" userId="afc902b6-7d5b-444f-a668-be6bf117032b" providerId="ADAL" clId="{6B97CE40-FFD5-42BC-848E-1A01DE868450}"/>
    <pc:docChg chg="undo redo custSel addSld delSld modSld sldOrd">
      <pc:chgData name="Marthin Setiawan" userId="afc902b6-7d5b-444f-a668-be6bf117032b" providerId="ADAL" clId="{6B97CE40-FFD5-42BC-848E-1A01DE868450}" dt="2025-01-14T10:15:34.527" v="4966" actId="20577"/>
      <pc:docMkLst>
        <pc:docMk/>
      </pc:docMkLst>
      <pc:sldChg chg="modSp mod">
        <pc:chgData name="Marthin Setiawan" userId="afc902b6-7d5b-444f-a668-be6bf117032b" providerId="ADAL" clId="{6B97CE40-FFD5-42BC-848E-1A01DE868450}" dt="2025-01-14T07:36:36.480" v="3033" actId="20577"/>
        <pc:sldMkLst>
          <pc:docMk/>
          <pc:sldMk cId="0" sldId="256"/>
        </pc:sldMkLst>
        <pc:spChg chg="mod">
          <ac:chgData name="Marthin Setiawan" userId="afc902b6-7d5b-444f-a668-be6bf117032b" providerId="ADAL" clId="{6B97CE40-FFD5-42BC-848E-1A01DE868450}" dt="2025-01-14T07:35:27.213" v="2982" actId="20577"/>
          <ac:spMkLst>
            <pc:docMk/>
            <pc:sldMk cId="0" sldId="256"/>
            <ac:spMk id="13314" creationId="{134A71F9-0315-78DE-C631-3230ED0F1494}"/>
          </ac:spMkLst>
        </pc:spChg>
        <pc:spChg chg="mod">
          <ac:chgData name="Marthin Setiawan" userId="afc902b6-7d5b-444f-a668-be6bf117032b" providerId="ADAL" clId="{6B97CE40-FFD5-42BC-848E-1A01DE868450}" dt="2025-01-14T07:36:36.480" v="3033" actId="20577"/>
          <ac:spMkLst>
            <pc:docMk/>
            <pc:sldMk cId="0" sldId="256"/>
            <ac:spMk id="13315" creationId="{23EACE96-2DA9-88CB-662A-10818FEA5D1B}"/>
          </ac:spMkLst>
        </pc:spChg>
      </pc:sldChg>
      <pc:sldChg chg="del">
        <pc:chgData name="Marthin Setiawan" userId="afc902b6-7d5b-444f-a668-be6bf117032b" providerId="ADAL" clId="{6B97CE40-FFD5-42BC-848E-1A01DE868450}" dt="2025-01-05T16:09:33.869" v="1005" actId="47"/>
        <pc:sldMkLst>
          <pc:docMk/>
          <pc:sldMk cId="0" sldId="257"/>
        </pc:sldMkLst>
      </pc:sldChg>
      <pc:sldChg chg="del">
        <pc:chgData name="Marthin Setiawan" userId="afc902b6-7d5b-444f-a668-be6bf117032b" providerId="ADAL" clId="{6B97CE40-FFD5-42BC-848E-1A01DE868450}" dt="2025-01-05T16:09:33.869" v="1005" actId="47"/>
        <pc:sldMkLst>
          <pc:docMk/>
          <pc:sldMk cId="809154896" sldId="258"/>
        </pc:sldMkLst>
      </pc:sldChg>
      <pc:sldChg chg="modSp mod">
        <pc:chgData name="Marthin Setiawan" userId="afc902b6-7d5b-444f-a668-be6bf117032b" providerId="ADAL" clId="{6B97CE40-FFD5-42BC-848E-1A01DE868450}" dt="2025-01-14T10:06:16.550" v="3927" actId="20577"/>
        <pc:sldMkLst>
          <pc:docMk/>
          <pc:sldMk cId="956592773" sldId="259"/>
        </pc:sldMkLst>
        <pc:spChg chg="mod">
          <ac:chgData name="Marthin Setiawan" userId="afc902b6-7d5b-444f-a668-be6bf117032b" providerId="ADAL" clId="{6B97CE40-FFD5-42BC-848E-1A01DE868450}" dt="2025-01-13T14:43:03.397" v="2329" actId="20577"/>
          <ac:spMkLst>
            <pc:docMk/>
            <pc:sldMk cId="956592773" sldId="259"/>
            <ac:spMk id="2" creationId="{47233502-AFFD-FBA0-2E3D-7EA4712633C1}"/>
          </ac:spMkLst>
        </pc:spChg>
        <pc:spChg chg="mod">
          <ac:chgData name="Marthin Setiawan" userId="afc902b6-7d5b-444f-a668-be6bf117032b" providerId="ADAL" clId="{6B97CE40-FFD5-42BC-848E-1A01DE868450}" dt="2025-01-14T10:06:16.550" v="3927" actId="20577"/>
          <ac:spMkLst>
            <pc:docMk/>
            <pc:sldMk cId="956592773" sldId="259"/>
            <ac:spMk id="3" creationId="{7EDD3551-A627-8D1A-FA47-A8E677CAF529}"/>
          </ac:spMkLst>
        </pc:spChg>
      </pc:sldChg>
      <pc:sldChg chg="del">
        <pc:chgData name="Marthin Setiawan" userId="afc902b6-7d5b-444f-a668-be6bf117032b" providerId="ADAL" clId="{6B97CE40-FFD5-42BC-848E-1A01DE868450}" dt="2025-01-05T16:09:33.869" v="1005" actId="47"/>
        <pc:sldMkLst>
          <pc:docMk/>
          <pc:sldMk cId="1036784462" sldId="260"/>
        </pc:sldMkLst>
      </pc:sldChg>
      <pc:sldChg chg="del">
        <pc:chgData name="Marthin Setiawan" userId="afc902b6-7d5b-444f-a668-be6bf117032b" providerId="ADAL" clId="{6B97CE40-FFD5-42BC-848E-1A01DE868450}" dt="2025-01-05T16:09:33.869" v="1005" actId="47"/>
        <pc:sldMkLst>
          <pc:docMk/>
          <pc:sldMk cId="1466462038" sldId="261"/>
        </pc:sldMkLst>
      </pc:sldChg>
      <pc:sldChg chg="del">
        <pc:chgData name="Marthin Setiawan" userId="afc902b6-7d5b-444f-a668-be6bf117032b" providerId="ADAL" clId="{6B97CE40-FFD5-42BC-848E-1A01DE868450}" dt="2025-01-05T16:09:33.869" v="1005" actId="47"/>
        <pc:sldMkLst>
          <pc:docMk/>
          <pc:sldMk cId="3754031486" sldId="262"/>
        </pc:sldMkLst>
      </pc:sldChg>
      <pc:sldChg chg="del">
        <pc:chgData name="Marthin Setiawan" userId="afc902b6-7d5b-444f-a668-be6bf117032b" providerId="ADAL" clId="{6B97CE40-FFD5-42BC-848E-1A01DE868450}" dt="2025-01-05T14:01:29.079" v="477" actId="47"/>
        <pc:sldMkLst>
          <pc:docMk/>
          <pc:sldMk cId="1491976467" sldId="263"/>
        </pc:sldMkLst>
      </pc:sldChg>
      <pc:sldChg chg="del">
        <pc:chgData name="Marthin Setiawan" userId="afc902b6-7d5b-444f-a668-be6bf117032b" providerId="ADAL" clId="{6B97CE40-FFD5-42BC-848E-1A01DE868450}" dt="2025-01-05T16:09:33.869" v="1005" actId="47"/>
        <pc:sldMkLst>
          <pc:docMk/>
          <pc:sldMk cId="1795796446" sldId="264"/>
        </pc:sldMkLst>
      </pc:sldChg>
      <pc:sldChg chg="del">
        <pc:chgData name="Marthin Setiawan" userId="afc902b6-7d5b-444f-a668-be6bf117032b" providerId="ADAL" clId="{6B97CE40-FFD5-42BC-848E-1A01DE868450}" dt="2025-01-05T16:09:33.869" v="1005" actId="47"/>
        <pc:sldMkLst>
          <pc:docMk/>
          <pc:sldMk cId="958882995" sldId="265"/>
        </pc:sldMkLst>
      </pc:sldChg>
      <pc:sldChg chg="del">
        <pc:chgData name="Marthin Setiawan" userId="afc902b6-7d5b-444f-a668-be6bf117032b" providerId="ADAL" clId="{6B97CE40-FFD5-42BC-848E-1A01DE868450}" dt="2025-01-05T16:09:33.869" v="1005" actId="47"/>
        <pc:sldMkLst>
          <pc:docMk/>
          <pc:sldMk cId="574403984" sldId="266"/>
        </pc:sldMkLst>
      </pc:sldChg>
      <pc:sldChg chg="del">
        <pc:chgData name="Marthin Setiawan" userId="afc902b6-7d5b-444f-a668-be6bf117032b" providerId="ADAL" clId="{6B97CE40-FFD5-42BC-848E-1A01DE868450}" dt="2025-01-05T16:09:33.869" v="1005" actId="47"/>
        <pc:sldMkLst>
          <pc:docMk/>
          <pc:sldMk cId="1318985176" sldId="267"/>
        </pc:sldMkLst>
      </pc:sldChg>
      <pc:sldChg chg="del">
        <pc:chgData name="Marthin Setiawan" userId="afc902b6-7d5b-444f-a668-be6bf117032b" providerId="ADAL" clId="{6B97CE40-FFD5-42BC-848E-1A01DE868450}" dt="2025-01-05T16:09:33.869" v="1005" actId="47"/>
        <pc:sldMkLst>
          <pc:docMk/>
          <pc:sldMk cId="2505493036" sldId="268"/>
        </pc:sldMkLst>
      </pc:sldChg>
      <pc:sldChg chg="del">
        <pc:chgData name="Marthin Setiawan" userId="afc902b6-7d5b-444f-a668-be6bf117032b" providerId="ADAL" clId="{6B97CE40-FFD5-42BC-848E-1A01DE868450}" dt="2025-01-05T16:09:33.869" v="1005" actId="47"/>
        <pc:sldMkLst>
          <pc:docMk/>
          <pc:sldMk cId="3851754689" sldId="269"/>
        </pc:sldMkLst>
      </pc:sldChg>
      <pc:sldChg chg="del">
        <pc:chgData name="Marthin Setiawan" userId="afc902b6-7d5b-444f-a668-be6bf117032b" providerId="ADAL" clId="{6B97CE40-FFD5-42BC-848E-1A01DE868450}" dt="2025-01-05T16:09:33.869" v="1005" actId="47"/>
        <pc:sldMkLst>
          <pc:docMk/>
          <pc:sldMk cId="1459906042" sldId="270"/>
        </pc:sldMkLst>
      </pc:sldChg>
      <pc:sldChg chg="modSp add mod">
        <pc:chgData name="Marthin Setiawan" userId="afc902b6-7d5b-444f-a668-be6bf117032b" providerId="ADAL" clId="{6B97CE40-FFD5-42BC-848E-1A01DE868450}" dt="2025-01-14T10:06:45.275" v="3976" actId="20577"/>
        <pc:sldMkLst>
          <pc:docMk/>
          <pc:sldMk cId="400377138" sldId="271"/>
        </pc:sldMkLst>
        <pc:spChg chg="mod">
          <ac:chgData name="Marthin Setiawan" userId="afc902b6-7d5b-444f-a668-be6bf117032b" providerId="ADAL" clId="{6B97CE40-FFD5-42BC-848E-1A01DE868450}" dt="2025-01-05T16:10:42.230" v="1020" actId="20577"/>
          <ac:spMkLst>
            <pc:docMk/>
            <pc:sldMk cId="400377138" sldId="271"/>
            <ac:spMk id="2" creationId="{F6CC3763-8FC4-EB40-D035-04D1E1BD3751}"/>
          </ac:spMkLst>
        </pc:spChg>
        <pc:spChg chg="mod">
          <ac:chgData name="Marthin Setiawan" userId="afc902b6-7d5b-444f-a668-be6bf117032b" providerId="ADAL" clId="{6B97CE40-FFD5-42BC-848E-1A01DE868450}" dt="2025-01-14T10:06:45.275" v="3976" actId="20577"/>
          <ac:spMkLst>
            <pc:docMk/>
            <pc:sldMk cId="400377138" sldId="271"/>
            <ac:spMk id="3" creationId="{52CDA695-016A-07A4-FF9B-10B8B5B92AFF}"/>
          </ac:spMkLst>
        </pc:spChg>
      </pc:sldChg>
      <pc:sldChg chg="modSp add mod">
        <pc:chgData name="Marthin Setiawan" userId="afc902b6-7d5b-444f-a668-be6bf117032b" providerId="ADAL" clId="{6B97CE40-FFD5-42BC-848E-1A01DE868450}" dt="2025-01-14T10:08:19.901" v="4175" actId="1076"/>
        <pc:sldMkLst>
          <pc:docMk/>
          <pc:sldMk cId="496046182" sldId="272"/>
        </pc:sldMkLst>
        <pc:spChg chg="mod">
          <ac:chgData name="Marthin Setiawan" userId="afc902b6-7d5b-444f-a668-be6bf117032b" providerId="ADAL" clId="{6B97CE40-FFD5-42BC-848E-1A01DE868450}" dt="2025-01-05T16:11:50.436" v="1163" actId="20577"/>
          <ac:spMkLst>
            <pc:docMk/>
            <pc:sldMk cId="496046182" sldId="272"/>
            <ac:spMk id="2" creationId="{DD301B45-38D8-A3E8-5B17-D3A86052FAD9}"/>
          </ac:spMkLst>
        </pc:spChg>
        <pc:spChg chg="mod">
          <ac:chgData name="Marthin Setiawan" userId="afc902b6-7d5b-444f-a668-be6bf117032b" providerId="ADAL" clId="{6B97CE40-FFD5-42BC-848E-1A01DE868450}" dt="2025-01-14T10:08:19.901" v="4175" actId="1076"/>
          <ac:spMkLst>
            <pc:docMk/>
            <pc:sldMk cId="496046182" sldId="272"/>
            <ac:spMk id="3" creationId="{D7055B15-AC46-F095-6CC6-D9E7964DE1FF}"/>
          </ac:spMkLst>
        </pc:spChg>
      </pc:sldChg>
      <pc:sldChg chg="modSp add mod">
        <pc:chgData name="Marthin Setiawan" userId="afc902b6-7d5b-444f-a668-be6bf117032b" providerId="ADAL" clId="{6B97CE40-FFD5-42BC-848E-1A01DE868450}" dt="2025-01-14T10:10:25.719" v="4427" actId="1076"/>
        <pc:sldMkLst>
          <pc:docMk/>
          <pc:sldMk cId="2548727242" sldId="273"/>
        </pc:sldMkLst>
        <pc:spChg chg="mod">
          <ac:chgData name="Marthin Setiawan" userId="afc902b6-7d5b-444f-a668-be6bf117032b" providerId="ADAL" clId="{6B97CE40-FFD5-42BC-848E-1A01DE868450}" dt="2025-01-14T10:10:25.719" v="4427" actId="1076"/>
          <ac:spMkLst>
            <pc:docMk/>
            <pc:sldMk cId="2548727242" sldId="273"/>
            <ac:spMk id="2" creationId="{31088248-9D80-21A5-24BF-E9932958226E}"/>
          </ac:spMkLst>
        </pc:spChg>
        <pc:spChg chg="mod">
          <ac:chgData name="Marthin Setiawan" userId="afc902b6-7d5b-444f-a668-be6bf117032b" providerId="ADAL" clId="{6B97CE40-FFD5-42BC-848E-1A01DE868450}" dt="2025-01-14T10:10:21.416" v="4426" actId="1076"/>
          <ac:spMkLst>
            <pc:docMk/>
            <pc:sldMk cId="2548727242" sldId="273"/>
            <ac:spMk id="3" creationId="{BDD85FDD-05C7-1440-C916-CD4BDE9FBBA0}"/>
          </ac:spMkLst>
        </pc:spChg>
      </pc:sldChg>
      <pc:sldChg chg="addSp delSp modSp add mod">
        <pc:chgData name="Marthin Setiawan" userId="afc902b6-7d5b-444f-a668-be6bf117032b" providerId="ADAL" clId="{6B97CE40-FFD5-42BC-848E-1A01DE868450}" dt="2025-01-14T10:11:30.634" v="4534" actId="20577"/>
        <pc:sldMkLst>
          <pc:docMk/>
          <pc:sldMk cId="1268475823" sldId="274"/>
        </pc:sldMkLst>
        <pc:spChg chg="mod">
          <ac:chgData name="Marthin Setiawan" userId="afc902b6-7d5b-444f-a668-be6bf117032b" providerId="ADAL" clId="{6B97CE40-FFD5-42BC-848E-1A01DE868450}" dt="2025-01-14T10:10:44.469" v="4470" actId="20577"/>
          <ac:spMkLst>
            <pc:docMk/>
            <pc:sldMk cId="1268475823" sldId="274"/>
            <ac:spMk id="2" creationId="{39CACF4D-9AD7-4509-38D3-7B7BEAB1E2BC}"/>
          </ac:spMkLst>
        </pc:spChg>
        <pc:spChg chg="add mod">
          <ac:chgData name="Marthin Setiawan" userId="afc902b6-7d5b-444f-a668-be6bf117032b" providerId="ADAL" clId="{6B97CE40-FFD5-42BC-848E-1A01DE868450}" dt="2025-01-14T10:11:30.634" v="4534" actId="20577"/>
          <ac:spMkLst>
            <pc:docMk/>
            <pc:sldMk cId="1268475823" sldId="274"/>
            <ac:spMk id="3" creationId="{B0859B80-771B-C9E0-96FD-AB66F20A9AD3}"/>
          </ac:spMkLst>
        </pc:spChg>
        <pc:spChg chg="del mod">
          <ac:chgData name="Marthin Setiawan" userId="afc902b6-7d5b-444f-a668-be6bf117032b" providerId="ADAL" clId="{6B97CE40-FFD5-42BC-848E-1A01DE868450}" dt="2025-01-13T14:49:48.110" v="2564" actId="478"/>
          <ac:spMkLst>
            <pc:docMk/>
            <pc:sldMk cId="1268475823" sldId="274"/>
            <ac:spMk id="3" creationId="{FF9AEAB7-B451-297E-19CB-CCA4216231B1}"/>
          </ac:spMkLst>
        </pc:spChg>
        <pc:picChg chg="add mod">
          <ac:chgData name="Marthin Setiawan" userId="afc902b6-7d5b-444f-a668-be6bf117032b" providerId="ADAL" clId="{6B97CE40-FFD5-42BC-848E-1A01DE868450}" dt="2025-01-14T10:11:11.125" v="4506" actId="1076"/>
          <ac:picMkLst>
            <pc:docMk/>
            <pc:sldMk cId="1268475823" sldId="274"/>
            <ac:picMk id="5" creationId="{A194FA3E-383F-B451-2632-266C1474E8BA}"/>
          </ac:picMkLst>
        </pc:picChg>
      </pc:sldChg>
      <pc:sldChg chg="addSp delSp modSp new mod">
        <pc:chgData name="Marthin Setiawan" userId="afc902b6-7d5b-444f-a668-be6bf117032b" providerId="ADAL" clId="{6B97CE40-FFD5-42BC-848E-1A01DE868450}" dt="2025-01-14T10:15:34.527" v="4966" actId="20577"/>
        <pc:sldMkLst>
          <pc:docMk/>
          <pc:sldMk cId="3093695145" sldId="275"/>
        </pc:sldMkLst>
        <pc:spChg chg="mod">
          <ac:chgData name="Marthin Setiawan" userId="afc902b6-7d5b-444f-a668-be6bf117032b" providerId="ADAL" clId="{6B97CE40-FFD5-42BC-848E-1A01DE868450}" dt="2025-01-14T10:14:57.002" v="4878" actId="1076"/>
          <ac:spMkLst>
            <pc:docMk/>
            <pc:sldMk cId="3093695145" sldId="275"/>
            <ac:spMk id="2" creationId="{E511EC22-7456-DD34-93BF-76F9C031CDC1}"/>
          </ac:spMkLst>
        </pc:spChg>
        <pc:spChg chg="add mod">
          <ac:chgData name="Marthin Setiawan" userId="afc902b6-7d5b-444f-a668-be6bf117032b" providerId="ADAL" clId="{6B97CE40-FFD5-42BC-848E-1A01DE868450}" dt="2025-01-14T10:15:34.527" v="4966" actId="20577"/>
          <ac:spMkLst>
            <pc:docMk/>
            <pc:sldMk cId="3093695145" sldId="275"/>
            <ac:spMk id="3" creationId="{AC609385-3445-AFE0-D756-FACD80E27547}"/>
          </ac:spMkLst>
        </pc:spChg>
        <pc:spChg chg="add del">
          <ac:chgData name="Marthin Setiawan" userId="afc902b6-7d5b-444f-a668-be6bf117032b" providerId="ADAL" clId="{6B97CE40-FFD5-42BC-848E-1A01DE868450}" dt="2025-01-13T14:51:40.527" v="2575" actId="22"/>
          <ac:spMkLst>
            <pc:docMk/>
            <pc:sldMk cId="3093695145" sldId="275"/>
            <ac:spMk id="3" creationId="{F3E78773-D631-B2C3-2C7C-B4F50875F192}"/>
          </ac:spMkLst>
        </pc:spChg>
        <pc:graphicFrameChg chg="add mod modGraphic">
          <ac:chgData name="Marthin Setiawan" userId="afc902b6-7d5b-444f-a668-be6bf117032b" providerId="ADAL" clId="{6B97CE40-FFD5-42BC-848E-1A01DE868450}" dt="2025-01-13T14:51:21.719" v="2574"/>
          <ac:graphicFrameMkLst>
            <pc:docMk/>
            <pc:sldMk cId="3093695145" sldId="275"/>
            <ac:graphicFrameMk id="4" creationId="{7184CC57-E391-761B-1DAC-9ED281898829}"/>
          </ac:graphicFrameMkLst>
        </pc:graphicFrameChg>
        <pc:picChg chg="add mod ord">
          <ac:chgData name="Marthin Setiawan" userId="afc902b6-7d5b-444f-a668-be6bf117032b" providerId="ADAL" clId="{6B97CE40-FFD5-42BC-848E-1A01DE868450}" dt="2025-01-14T10:14:58.419" v="4879" actId="1076"/>
          <ac:picMkLst>
            <pc:docMk/>
            <pc:sldMk cId="3093695145" sldId="275"/>
            <ac:picMk id="6" creationId="{D4819284-7CED-12CF-6BE5-1AA7820AD249}"/>
          </ac:picMkLst>
        </pc:picChg>
        <pc:picChg chg="add mod">
          <ac:chgData name="Marthin Setiawan" userId="afc902b6-7d5b-444f-a668-be6bf117032b" providerId="ADAL" clId="{6B97CE40-FFD5-42BC-848E-1A01DE868450}" dt="2025-01-14T10:15:00.201" v="4880" actId="1076"/>
          <ac:picMkLst>
            <pc:docMk/>
            <pc:sldMk cId="3093695145" sldId="275"/>
            <ac:picMk id="8" creationId="{910ED86E-D229-5A92-888B-369054043F9F}"/>
          </ac:picMkLst>
        </pc:picChg>
      </pc:sldChg>
      <pc:sldChg chg="addSp delSp modSp new mod">
        <pc:chgData name="Marthin Setiawan" userId="afc902b6-7d5b-444f-a668-be6bf117032b" providerId="ADAL" clId="{6B97CE40-FFD5-42BC-848E-1A01DE868450}" dt="2025-01-14T07:18:00.275" v="2776" actId="13926"/>
        <pc:sldMkLst>
          <pc:docMk/>
          <pc:sldMk cId="4017727538" sldId="276"/>
        </pc:sldMkLst>
        <pc:spChg chg="mod">
          <ac:chgData name="Marthin Setiawan" userId="afc902b6-7d5b-444f-a668-be6bf117032b" providerId="ADAL" clId="{6B97CE40-FFD5-42BC-848E-1A01DE868450}" dt="2025-01-13T14:53:40.842" v="2615" actId="20577"/>
          <ac:spMkLst>
            <pc:docMk/>
            <pc:sldMk cId="4017727538" sldId="276"/>
            <ac:spMk id="2" creationId="{2FA8F2A2-E670-08D4-28E3-8B46D68CBCE3}"/>
          </ac:spMkLst>
        </pc:spChg>
        <pc:spChg chg="del">
          <ac:chgData name="Marthin Setiawan" userId="afc902b6-7d5b-444f-a668-be6bf117032b" providerId="ADAL" clId="{6B97CE40-FFD5-42BC-848E-1A01DE868450}" dt="2025-01-13T14:52:39.008" v="2591" actId="478"/>
          <ac:spMkLst>
            <pc:docMk/>
            <pc:sldMk cId="4017727538" sldId="276"/>
            <ac:spMk id="3" creationId="{77DF8B2B-127A-969C-752E-0B621566A626}"/>
          </ac:spMkLst>
        </pc:spChg>
        <pc:spChg chg="add mod">
          <ac:chgData name="Marthin Setiawan" userId="afc902b6-7d5b-444f-a668-be6bf117032b" providerId="ADAL" clId="{6B97CE40-FFD5-42BC-848E-1A01DE868450}" dt="2025-01-14T07:18:00.275" v="2776" actId="13926"/>
          <ac:spMkLst>
            <pc:docMk/>
            <pc:sldMk cId="4017727538" sldId="276"/>
            <ac:spMk id="4" creationId="{DCFA9E44-D154-63C0-E891-33002C822A5A}"/>
          </ac:spMkLst>
        </pc:spChg>
      </pc:sldChg>
      <pc:sldChg chg="addSp delSp modSp new mod">
        <pc:chgData name="Marthin Setiawan" userId="afc902b6-7d5b-444f-a668-be6bf117032b" providerId="ADAL" clId="{6B97CE40-FFD5-42BC-848E-1A01DE868450}" dt="2025-01-13T15:04:54.559" v="2684" actId="21"/>
        <pc:sldMkLst>
          <pc:docMk/>
          <pc:sldMk cId="3533079980" sldId="277"/>
        </pc:sldMkLst>
        <pc:spChg chg="del">
          <ac:chgData name="Marthin Setiawan" userId="afc902b6-7d5b-444f-a668-be6bf117032b" providerId="ADAL" clId="{6B97CE40-FFD5-42BC-848E-1A01DE868450}" dt="2025-01-13T14:56:13.524" v="2642" actId="478"/>
          <ac:spMkLst>
            <pc:docMk/>
            <pc:sldMk cId="3533079980" sldId="277"/>
            <ac:spMk id="2" creationId="{7B1995C8-19A5-00AF-80A9-137282EFC218}"/>
          </ac:spMkLst>
        </pc:spChg>
        <pc:spChg chg="add del mod">
          <ac:chgData name="Marthin Setiawan" userId="afc902b6-7d5b-444f-a668-be6bf117032b" providerId="ADAL" clId="{6B97CE40-FFD5-42BC-848E-1A01DE868450}" dt="2025-01-13T14:55:45.247" v="2636" actId="478"/>
          <ac:spMkLst>
            <pc:docMk/>
            <pc:sldMk cId="3533079980" sldId="277"/>
            <ac:spMk id="3" creationId="{9BA5B99D-27A1-BC1B-259D-93B999FE5068}"/>
          </ac:spMkLst>
        </pc:spChg>
        <pc:spChg chg="add del mod">
          <ac:chgData name="Marthin Setiawan" userId="afc902b6-7d5b-444f-a668-be6bf117032b" providerId="ADAL" clId="{6B97CE40-FFD5-42BC-848E-1A01DE868450}" dt="2025-01-13T14:55:48.613" v="2637" actId="478"/>
          <ac:spMkLst>
            <pc:docMk/>
            <pc:sldMk cId="3533079980" sldId="277"/>
            <ac:spMk id="10" creationId="{6D14342E-5740-BB83-3A9B-51B4FC4EC3F1}"/>
          </ac:spMkLst>
        </pc:spChg>
        <pc:picChg chg="add del mod ord">
          <ac:chgData name="Marthin Setiawan" userId="afc902b6-7d5b-444f-a668-be6bf117032b" providerId="ADAL" clId="{6B97CE40-FFD5-42BC-848E-1A01DE868450}" dt="2025-01-13T14:54:59.995" v="2629" actId="22"/>
          <ac:picMkLst>
            <pc:docMk/>
            <pc:sldMk cId="3533079980" sldId="277"/>
            <ac:picMk id="5" creationId="{146DE3F3-0C0A-FC11-7859-E338E79A0680}"/>
          </ac:picMkLst>
        </pc:picChg>
        <pc:picChg chg="add mod">
          <ac:chgData name="Marthin Setiawan" userId="afc902b6-7d5b-444f-a668-be6bf117032b" providerId="ADAL" clId="{6B97CE40-FFD5-42BC-848E-1A01DE868450}" dt="2025-01-13T14:56:16.671" v="2643" actId="1076"/>
          <ac:picMkLst>
            <pc:docMk/>
            <pc:sldMk cId="3533079980" sldId="277"/>
            <ac:picMk id="7" creationId="{47EDEB5D-264E-D878-AE75-C085FBE9BC02}"/>
          </ac:picMkLst>
        </pc:picChg>
        <pc:picChg chg="add mod">
          <ac:chgData name="Marthin Setiawan" userId="afc902b6-7d5b-444f-a668-be6bf117032b" providerId="ADAL" clId="{6B97CE40-FFD5-42BC-848E-1A01DE868450}" dt="2025-01-13T14:56:16.671" v="2643" actId="1076"/>
          <ac:picMkLst>
            <pc:docMk/>
            <pc:sldMk cId="3533079980" sldId="277"/>
            <ac:picMk id="9" creationId="{10DDEBDD-7C58-4DB5-8335-480C45DB22AC}"/>
          </ac:picMkLst>
        </pc:picChg>
        <pc:picChg chg="add del mod">
          <ac:chgData name="Marthin Setiawan" userId="afc902b6-7d5b-444f-a668-be6bf117032b" providerId="ADAL" clId="{6B97CE40-FFD5-42BC-848E-1A01DE868450}" dt="2025-01-13T15:04:54.559" v="2684" actId="21"/>
          <ac:picMkLst>
            <pc:docMk/>
            <pc:sldMk cId="3533079980" sldId="277"/>
            <ac:picMk id="11" creationId="{10C8D67A-40AA-FE26-16A4-9FF5341BDA96}"/>
          </ac:picMkLst>
        </pc:picChg>
        <pc:picChg chg="add mod">
          <ac:chgData name="Marthin Setiawan" userId="afc902b6-7d5b-444f-a668-be6bf117032b" providerId="ADAL" clId="{6B97CE40-FFD5-42BC-848E-1A01DE868450}" dt="2025-01-13T15:04:50.897" v="2681" actId="1076"/>
          <ac:picMkLst>
            <pc:docMk/>
            <pc:sldMk cId="3533079980" sldId="277"/>
            <ac:picMk id="13" creationId="{D47DC9B9-BB33-16BE-114D-4A0E8E7D8212}"/>
          </ac:picMkLst>
        </pc:picChg>
      </pc:sldChg>
      <pc:sldChg chg="addSp delSp modSp new mod">
        <pc:chgData name="Marthin Setiawan" userId="afc902b6-7d5b-444f-a668-be6bf117032b" providerId="ADAL" clId="{6B97CE40-FFD5-42BC-848E-1A01DE868450}" dt="2025-01-14T07:25:46.395" v="2877" actId="1076"/>
        <pc:sldMkLst>
          <pc:docMk/>
          <pc:sldMk cId="2821149040" sldId="278"/>
        </pc:sldMkLst>
        <pc:spChg chg="mod">
          <ac:chgData name="Marthin Setiawan" userId="afc902b6-7d5b-444f-a668-be6bf117032b" providerId="ADAL" clId="{6B97CE40-FFD5-42BC-848E-1A01DE868450}" dt="2025-01-13T14:56:59.824" v="2655" actId="20577"/>
          <ac:spMkLst>
            <pc:docMk/>
            <pc:sldMk cId="2821149040" sldId="278"/>
            <ac:spMk id="2" creationId="{25F37A9B-9F5A-0C62-0EEC-9906B01CD7A7}"/>
          </ac:spMkLst>
        </pc:spChg>
        <pc:spChg chg="del">
          <ac:chgData name="Marthin Setiawan" userId="afc902b6-7d5b-444f-a668-be6bf117032b" providerId="ADAL" clId="{6B97CE40-FFD5-42BC-848E-1A01DE868450}" dt="2025-01-13T14:57:54.021" v="2667" actId="478"/>
          <ac:spMkLst>
            <pc:docMk/>
            <pc:sldMk cId="2821149040" sldId="278"/>
            <ac:spMk id="3" creationId="{7780AAD8-6506-B0B5-DB20-BA6D94076069}"/>
          </ac:spMkLst>
        </pc:spChg>
        <pc:spChg chg="add mod">
          <ac:chgData name="Marthin Setiawan" userId="afc902b6-7d5b-444f-a668-be6bf117032b" providerId="ADAL" clId="{6B97CE40-FFD5-42BC-848E-1A01DE868450}" dt="2025-01-14T07:25:46.395" v="2877" actId="1076"/>
          <ac:spMkLst>
            <pc:docMk/>
            <pc:sldMk cId="2821149040" sldId="278"/>
            <ac:spMk id="4" creationId="{957D854A-6152-67F6-36BC-A67A7927EE74}"/>
          </ac:spMkLst>
        </pc:spChg>
        <pc:picChg chg="add mod">
          <ac:chgData name="Marthin Setiawan" userId="afc902b6-7d5b-444f-a668-be6bf117032b" providerId="ADAL" clId="{6B97CE40-FFD5-42BC-848E-1A01DE868450}" dt="2025-01-13T14:57:45.669" v="2663" actId="14100"/>
          <ac:picMkLst>
            <pc:docMk/>
            <pc:sldMk cId="2821149040" sldId="278"/>
            <ac:picMk id="5" creationId="{214BB56E-5553-04AE-C912-051720076501}"/>
          </ac:picMkLst>
        </pc:picChg>
        <pc:picChg chg="add mod">
          <ac:chgData name="Marthin Setiawan" userId="afc902b6-7d5b-444f-a668-be6bf117032b" providerId="ADAL" clId="{6B97CE40-FFD5-42BC-848E-1A01DE868450}" dt="2025-01-13T15:07:04.559" v="2691" actId="1076"/>
          <ac:picMkLst>
            <pc:docMk/>
            <pc:sldMk cId="2821149040" sldId="278"/>
            <ac:picMk id="7" creationId="{F1CF4452-0BB5-3B42-67DA-8215076B1F95}"/>
          </ac:picMkLst>
        </pc:picChg>
        <pc:picChg chg="add del mod">
          <ac:chgData name="Marthin Setiawan" userId="afc902b6-7d5b-444f-a668-be6bf117032b" providerId="ADAL" clId="{6B97CE40-FFD5-42BC-848E-1A01DE868450}" dt="2025-01-13T15:02:34.877" v="2678" actId="478"/>
          <ac:picMkLst>
            <pc:docMk/>
            <pc:sldMk cId="2821149040" sldId="278"/>
            <ac:picMk id="9" creationId="{A7CEA1AD-1D3C-09BD-6A9C-BA57311B55A9}"/>
          </ac:picMkLst>
        </pc:picChg>
        <pc:picChg chg="add mod">
          <ac:chgData name="Marthin Setiawan" userId="afc902b6-7d5b-444f-a668-be6bf117032b" providerId="ADAL" clId="{6B97CE40-FFD5-42BC-848E-1A01DE868450}" dt="2025-01-14T07:25:27.316" v="2874" actId="1076"/>
          <ac:picMkLst>
            <pc:docMk/>
            <pc:sldMk cId="2821149040" sldId="278"/>
            <ac:picMk id="11" creationId="{22EADC1D-AA75-56BB-EE19-0F854C0014BF}"/>
          </ac:picMkLst>
        </pc:picChg>
      </pc:sldChg>
      <pc:sldChg chg="addSp delSp modSp new mod">
        <pc:chgData name="Marthin Setiawan" userId="afc902b6-7d5b-444f-a668-be6bf117032b" providerId="ADAL" clId="{6B97CE40-FFD5-42BC-848E-1A01DE868450}" dt="2025-01-14T07:35:15.131" v="2965" actId="20577"/>
        <pc:sldMkLst>
          <pc:docMk/>
          <pc:sldMk cId="3109195568" sldId="279"/>
        </pc:sldMkLst>
        <pc:spChg chg="mod">
          <ac:chgData name="Marthin Setiawan" userId="afc902b6-7d5b-444f-a668-be6bf117032b" providerId="ADAL" clId="{6B97CE40-FFD5-42BC-848E-1A01DE868450}" dt="2025-01-14T07:35:03.890" v="2956" actId="5793"/>
          <ac:spMkLst>
            <pc:docMk/>
            <pc:sldMk cId="3109195568" sldId="279"/>
            <ac:spMk id="2" creationId="{98853BA9-BFD3-AFFF-59A0-4179AAC0D0A2}"/>
          </ac:spMkLst>
        </pc:spChg>
        <pc:spChg chg="del">
          <ac:chgData name="Marthin Setiawan" userId="afc902b6-7d5b-444f-a668-be6bf117032b" providerId="ADAL" clId="{6B97CE40-FFD5-42BC-848E-1A01DE868450}" dt="2025-01-13T14:59:56.411" v="2669" actId="22"/>
          <ac:spMkLst>
            <pc:docMk/>
            <pc:sldMk cId="3109195568" sldId="279"/>
            <ac:spMk id="3" creationId="{BF712FC8-5FEF-9594-ABD4-B53F5BDC96EE}"/>
          </ac:spMkLst>
        </pc:spChg>
        <pc:spChg chg="add mod">
          <ac:chgData name="Marthin Setiawan" userId="afc902b6-7d5b-444f-a668-be6bf117032b" providerId="ADAL" clId="{6B97CE40-FFD5-42BC-848E-1A01DE868450}" dt="2025-01-14T07:35:15.131" v="2965" actId="20577"/>
          <ac:spMkLst>
            <pc:docMk/>
            <pc:sldMk cId="3109195568" sldId="279"/>
            <ac:spMk id="8" creationId="{FD27A035-BA6E-1D11-BAC4-69B1C4A93DF3}"/>
          </ac:spMkLst>
        </pc:spChg>
        <pc:picChg chg="add del mod ord">
          <ac:chgData name="Marthin Setiawan" userId="afc902b6-7d5b-444f-a668-be6bf117032b" providerId="ADAL" clId="{6B97CE40-FFD5-42BC-848E-1A01DE868450}" dt="2025-01-13T15:00:08.785" v="2672" actId="478"/>
          <ac:picMkLst>
            <pc:docMk/>
            <pc:sldMk cId="3109195568" sldId="279"/>
            <ac:picMk id="5" creationId="{1FE1ADCF-E5CD-1933-3E10-54190335C666}"/>
          </ac:picMkLst>
        </pc:picChg>
        <pc:picChg chg="add del">
          <ac:chgData name="Marthin Setiawan" userId="afc902b6-7d5b-444f-a668-be6bf117032b" providerId="ADAL" clId="{6B97CE40-FFD5-42BC-848E-1A01DE868450}" dt="2025-01-13T15:00:06.331" v="2671" actId="478"/>
          <ac:picMkLst>
            <pc:docMk/>
            <pc:sldMk cId="3109195568" sldId="279"/>
            <ac:picMk id="7" creationId="{F6FEB790-6AF5-1089-D80E-AAC8490847AE}"/>
          </ac:picMkLst>
        </pc:picChg>
      </pc:sldChg>
      <pc:sldChg chg="addSp delSp modSp new mod ord">
        <pc:chgData name="Marthin Setiawan" userId="afc902b6-7d5b-444f-a668-be6bf117032b" providerId="ADAL" clId="{6B97CE40-FFD5-42BC-848E-1A01DE868450}" dt="2025-01-14T10:12:09.819" v="4644" actId="20577"/>
        <pc:sldMkLst>
          <pc:docMk/>
          <pc:sldMk cId="1320892613" sldId="280"/>
        </pc:sldMkLst>
        <pc:spChg chg="mod">
          <ac:chgData name="Marthin Setiawan" userId="afc902b6-7d5b-444f-a668-be6bf117032b" providerId="ADAL" clId="{6B97CE40-FFD5-42BC-848E-1A01DE868450}" dt="2025-01-14T10:11:44.499" v="4537" actId="1076"/>
          <ac:spMkLst>
            <pc:docMk/>
            <pc:sldMk cId="1320892613" sldId="280"/>
            <ac:spMk id="2" creationId="{8681DEB8-0C0E-AA87-0A2D-9202BF7660EB}"/>
          </ac:spMkLst>
        </pc:spChg>
        <pc:spChg chg="add mod">
          <ac:chgData name="Marthin Setiawan" userId="afc902b6-7d5b-444f-a668-be6bf117032b" providerId="ADAL" clId="{6B97CE40-FFD5-42BC-848E-1A01DE868450}" dt="2025-01-14T10:12:09.819" v="4644" actId="20577"/>
          <ac:spMkLst>
            <pc:docMk/>
            <pc:sldMk cId="1320892613" sldId="280"/>
            <ac:spMk id="3" creationId="{18F7F82A-5352-5D28-B98F-8A14953EA265}"/>
          </ac:spMkLst>
        </pc:spChg>
        <pc:spChg chg="del">
          <ac:chgData name="Marthin Setiawan" userId="afc902b6-7d5b-444f-a668-be6bf117032b" providerId="ADAL" clId="{6B97CE40-FFD5-42BC-848E-1A01DE868450}" dt="2025-01-13T15:04:58.643" v="2686"/>
          <ac:spMkLst>
            <pc:docMk/>
            <pc:sldMk cId="1320892613" sldId="280"/>
            <ac:spMk id="3" creationId="{25AAB6DD-F008-1271-91AC-B2BA75122E99}"/>
          </ac:spMkLst>
        </pc:spChg>
        <pc:picChg chg="add mod">
          <ac:chgData name="Marthin Setiawan" userId="afc902b6-7d5b-444f-a668-be6bf117032b" providerId="ADAL" clId="{6B97CE40-FFD5-42BC-848E-1A01DE868450}" dt="2025-01-14T10:11:45.257" v="4538" actId="1076"/>
          <ac:picMkLst>
            <pc:docMk/>
            <pc:sldMk cId="1320892613" sldId="280"/>
            <ac:picMk id="11" creationId="{10C8D67A-40AA-FE26-16A4-9FF5341BDA96}"/>
          </ac:picMkLst>
        </pc:picChg>
      </pc:sldChg>
      <pc:sldChg chg="addSp delSp modSp new mod">
        <pc:chgData name="Marthin Setiawan" userId="afc902b6-7d5b-444f-a668-be6bf117032b" providerId="ADAL" clId="{6B97CE40-FFD5-42BC-848E-1A01DE868450}" dt="2025-01-14T10:13:11.450" v="4751" actId="20577"/>
        <pc:sldMkLst>
          <pc:docMk/>
          <pc:sldMk cId="1614320262" sldId="281"/>
        </pc:sldMkLst>
        <pc:spChg chg="del">
          <ac:chgData name="Marthin Setiawan" userId="afc902b6-7d5b-444f-a668-be6bf117032b" providerId="ADAL" clId="{6B97CE40-FFD5-42BC-848E-1A01DE868450}" dt="2025-01-14T07:26:35.602" v="2884" actId="478"/>
          <ac:spMkLst>
            <pc:docMk/>
            <pc:sldMk cId="1614320262" sldId="281"/>
            <ac:spMk id="2" creationId="{8AF0A3AB-4E7B-7B4F-0F18-5DA0C5A29E93}"/>
          </ac:spMkLst>
        </pc:spChg>
        <pc:spChg chg="add del">
          <ac:chgData name="Marthin Setiawan" userId="afc902b6-7d5b-444f-a668-be6bf117032b" providerId="ADAL" clId="{6B97CE40-FFD5-42BC-848E-1A01DE868450}" dt="2025-01-14T07:26:28.662" v="2881"/>
          <ac:spMkLst>
            <pc:docMk/>
            <pc:sldMk cId="1614320262" sldId="281"/>
            <ac:spMk id="3" creationId="{526E75B1-FCCC-CB53-4D39-946E9076BDCB}"/>
          </ac:spMkLst>
        </pc:spChg>
        <pc:spChg chg="add mod">
          <ac:chgData name="Marthin Setiawan" userId="afc902b6-7d5b-444f-a668-be6bf117032b" providerId="ADAL" clId="{6B97CE40-FFD5-42BC-848E-1A01DE868450}" dt="2025-01-14T10:13:11.450" v="4751" actId="20577"/>
          <ac:spMkLst>
            <pc:docMk/>
            <pc:sldMk cId="1614320262" sldId="281"/>
            <ac:spMk id="6" creationId="{4E450485-2D47-0670-CA2D-763B4512AF1E}"/>
          </ac:spMkLst>
        </pc:spChg>
        <pc:spChg chg="add mod">
          <ac:chgData name="Marthin Setiawan" userId="afc902b6-7d5b-444f-a668-be6bf117032b" providerId="ADAL" clId="{6B97CE40-FFD5-42BC-848E-1A01DE868450}" dt="2025-01-14T07:34:52.740" v="2949" actId="20577"/>
          <ac:spMkLst>
            <pc:docMk/>
            <pc:sldMk cId="1614320262" sldId="281"/>
            <ac:spMk id="7" creationId="{2736F9AF-A54D-F741-DB56-C0466C006979}"/>
          </ac:spMkLst>
        </pc:spChg>
        <pc:picChg chg="add del mod ord">
          <ac:chgData name="Marthin Setiawan" userId="afc902b6-7d5b-444f-a668-be6bf117032b" providerId="ADAL" clId="{6B97CE40-FFD5-42BC-848E-1A01DE868450}" dt="2025-01-14T07:26:24.869" v="2880" actId="34307"/>
          <ac:picMkLst>
            <pc:docMk/>
            <pc:sldMk cId="1614320262" sldId="281"/>
            <ac:picMk id="4" creationId="{577A3582-D73E-BD87-BA20-0D11FF5433D4}"/>
          </ac:picMkLst>
        </pc:picChg>
        <pc:picChg chg="add mod">
          <ac:chgData name="Marthin Setiawan" userId="afc902b6-7d5b-444f-a668-be6bf117032b" providerId="ADAL" clId="{6B97CE40-FFD5-42BC-848E-1A01DE868450}" dt="2025-01-14T07:34:57.035" v="2950" actId="1076"/>
          <ac:picMkLst>
            <pc:docMk/>
            <pc:sldMk cId="1614320262" sldId="281"/>
            <ac:picMk id="1026" creationId="{522717CE-6656-403E-A3AB-CB4A1603D3CB}"/>
          </ac:picMkLst>
        </pc:picChg>
      </pc:sldChg>
      <pc:sldChg chg="modSp new mod">
        <pc:chgData name="Marthin Setiawan" userId="afc902b6-7d5b-444f-a668-be6bf117032b" providerId="ADAL" clId="{6B97CE40-FFD5-42BC-848E-1A01DE868450}" dt="2025-01-14T10:06:33.011" v="3956" actId="20577"/>
        <pc:sldMkLst>
          <pc:docMk/>
          <pc:sldMk cId="1014365281" sldId="282"/>
        </pc:sldMkLst>
        <pc:spChg chg="mod">
          <ac:chgData name="Marthin Setiawan" userId="afc902b6-7d5b-444f-a668-be6bf117032b" providerId="ADAL" clId="{6B97CE40-FFD5-42BC-848E-1A01DE868450}" dt="2025-01-14T07:37:41.195" v="3045" actId="20577"/>
          <ac:spMkLst>
            <pc:docMk/>
            <pc:sldMk cId="1014365281" sldId="282"/>
            <ac:spMk id="2" creationId="{80C11285-1333-92C4-247A-9FF718CDF627}"/>
          </ac:spMkLst>
        </pc:spChg>
        <pc:spChg chg="mod">
          <ac:chgData name="Marthin Setiawan" userId="afc902b6-7d5b-444f-a668-be6bf117032b" providerId="ADAL" clId="{6B97CE40-FFD5-42BC-848E-1A01DE868450}" dt="2025-01-14T10:06:33.011" v="3956" actId="20577"/>
          <ac:spMkLst>
            <pc:docMk/>
            <pc:sldMk cId="1014365281" sldId="282"/>
            <ac:spMk id="3" creationId="{79063CD7-D8AE-A207-21D3-872ED5DF6060}"/>
          </ac:spMkLst>
        </pc:spChg>
      </pc:sldChg>
    </pc:docChg>
  </pc:docChgLst>
  <pc:docChgLst>
    <pc:chgData name="Marthin Setiawan" userId="afc902b6-7d5b-444f-a668-be6bf117032b" providerId="ADAL" clId="{FB356FA2-86AF-46AB-9F09-EDBC9491467F}"/>
    <pc:docChg chg="undo redo custSel addSld modSld sldOrd">
      <pc:chgData name="Marthin Setiawan" userId="afc902b6-7d5b-444f-a668-be6bf117032b" providerId="ADAL" clId="{FB356FA2-86AF-46AB-9F09-EDBC9491467F}" dt="2024-12-11T09:55:09.924" v="304" actId="1076"/>
      <pc:docMkLst>
        <pc:docMk/>
      </pc:docMkLst>
      <pc:sldChg chg="modSp mod ord">
        <pc:chgData name="Marthin Setiawan" userId="afc902b6-7d5b-444f-a668-be6bf117032b" providerId="ADAL" clId="{FB356FA2-86AF-46AB-9F09-EDBC9491467F}" dt="2024-12-10T20:45:38.409" v="162" actId="20577"/>
        <pc:sldMkLst>
          <pc:docMk/>
          <pc:sldMk cId="0" sldId="257"/>
        </pc:sldMkLst>
      </pc:sldChg>
      <pc:sldChg chg="modSp mod ord">
        <pc:chgData name="Marthin Setiawan" userId="afc902b6-7d5b-444f-a668-be6bf117032b" providerId="ADAL" clId="{FB356FA2-86AF-46AB-9F09-EDBC9491467F}" dt="2024-12-11T09:16:09.432" v="240" actId="13926"/>
        <pc:sldMkLst>
          <pc:docMk/>
          <pc:sldMk cId="809154896" sldId="258"/>
        </pc:sldMkLst>
      </pc:sldChg>
      <pc:sldChg chg="modSp mod">
        <pc:chgData name="Marthin Setiawan" userId="afc902b6-7d5b-444f-a668-be6bf117032b" providerId="ADAL" clId="{FB356FA2-86AF-46AB-9F09-EDBC9491467F}" dt="2024-12-10T15:09:13.313" v="79" actId="113"/>
        <pc:sldMkLst>
          <pc:docMk/>
          <pc:sldMk cId="956592773" sldId="259"/>
        </pc:sldMkLst>
        <pc:spChg chg="mod">
          <ac:chgData name="Marthin Setiawan" userId="afc902b6-7d5b-444f-a668-be6bf117032b" providerId="ADAL" clId="{FB356FA2-86AF-46AB-9F09-EDBC9491467F}" dt="2024-12-10T15:09:13.313" v="79" actId="113"/>
          <ac:spMkLst>
            <pc:docMk/>
            <pc:sldMk cId="956592773" sldId="259"/>
            <ac:spMk id="3" creationId="{7EDD3551-A627-8D1A-FA47-A8E677CAF529}"/>
          </ac:spMkLst>
        </pc:spChg>
      </pc:sldChg>
      <pc:sldChg chg="modSp mod">
        <pc:chgData name="Marthin Setiawan" userId="afc902b6-7d5b-444f-a668-be6bf117032b" providerId="ADAL" clId="{FB356FA2-86AF-46AB-9F09-EDBC9491467F}" dt="2024-12-11T09:16:25.815" v="241" actId="13926"/>
        <pc:sldMkLst>
          <pc:docMk/>
          <pc:sldMk cId="1466462038" sldId="261"/>
        </pc:sldMkLst>
      </pc:sldChg>
      <pc:sldChg chg="modSp mod">
        <pc:chgData name="Marthin Setiawan" userId="afc902b6-7d5b-444f-a668-be6bf117032b" providerId="ADAL" clId="{FB356FA2-86AF-46AB-9F09-EDBC9491467F}" dt="2024-12-11T09:17:02.592" v="243" actId="13926"/>
        <pc:sldMkLst>
          <pc:docMk/>
          <pc:sldMk cId="3754031486" sldId="262"/>
        </pc:sldMkLst>
      </pc:sldChg>
      <pc:sldChg chg="delSp modSp new mod">
        <pc:chgData name="Marthin Setiawan" userId="afc902b6-7d5b-444f-a668-be6bf117032b" providerId="ADAL" clId="{FB356FA2-86AF-46AB-9F09-EDBC9491467F}" dt="2024-12-07T18:35:45.279" v="74" actId="1076"/>
        <pc:sldMkLst>
          <pc:docMk/>
          <pc:sldMk cId="1491976467" sldId="263"/>
        </pc:sldMkLst>
      </pc:sldChg>
      <pc:sldChg chg="addSp delSp modSp new mod">
        <pc:chgData name="Marthin Setiawan" userId="afc902b6-7d5b-444f-a668-be6bf117032b" providerId="ADAL" clId="{FB356FA2-86AF-46AB-9F09-EDBC9491467F}" dt="2024-12-11T08:12:23.626" v="201" actId="1076"/>
        <pc:sldMkLst>
          <pc:docMk/>
          <pc:sldMk cId="1795796446" sldId="264"/>
        </pc:sldMkLst>
      </pc:sldChg>
      <pc:sldChg chg="delSp modSp new mod">
        <pc:chgData name="Marthin Setiawan" userId="afc902b6-7d5b-444f-a668-be6bf117032b" providerId="ADAL" clId="{FB356FA2-86AF-46AB-9F09-EDBC9491467F}" dt="2024-12-11T07:51:13.068" v="178" actId="478"/>
        <pc:sldMkLst>
          <pc:docMk/>
          <pc:sldMk cId="958882995" sldId="265"/>
        </pc:sldMkLst>
      </pc:sldChg>
      <pc:sldChg chg="addSp new mod">
        <pc:chgData name="Marthin Setiawan" userId="afc902b6-7d5b-444f-a668-be6bf117032b" providerId="ADAL" clId="{FB356FA2-86AF-46AB-9F09-EDBC9491467F}" dt="2024-12-11T07:52:36.230" v="180" actId="22"/>
        <pc:sldMkLst>
          <pc:docMk/>
          <pc:sldMk cId="574403984" sldId="266"/>
        </pc:sldMkLst>
      </pc:sldChg>
      <pc:sldChg chg="addSp delSp modSp new mod">
        <pc:chgData name="Marthin Setiawan" userId="afc902b6-7d5b-444f-a668-be6bf117032b" providerId="ADAL" clId="{FB356FA2-86AF-46AB-9F09-EDBC9491467F}" dt="2024-12-11T07:54:32.426" v="195" actId="1076"/>
        <pc:sldMkLst>
          <pc:docMk/>
          <pc:sldMk cId="1318985176" sldId="267"/>
        </pc:sldMkLst>
      </pc:sldChg>
      <pc:sldChg chg="delSp modSp new mod">
        <pc:chgData name="Marthin Setiawan" userId="afc902b6-7d5b-444f-a668-be6bf117032b" providerId="ADAL" clId="{FB356FA2-86AF-46AB-9F09-EDBC9491467F}" dt="2024-12-11T09:13:02.605" v="228" actId="478"/>
        <pc:sldMkLst>
          <pc:docMk/>
          <pc:sldMk cId="2505493036" sldId="268"/>
        </pc:sldMkLst>
      </pc:sldChg>
      <pc:sldChg chg="addSp delSp modSp new mod">
        <pc:chgData name="Marthin Setiawan" userId="afc902b6-7d5b-444f-a668-be6bf117032b" providerId="ADAL" clId="{FB356FA2-86AF-46AB-9F09-EDBC9491467F}" dt="2024-12-11T09:10:54.745" v="219" actId="1076"/>
        <pc:sldMkLst>
          <pc:docMk/>
          <pc:sldMk cId="3851754689" sldId="269"/>
        </pc:sldMkLst>
      </pc:sldChg>
      <pc:sldChg chg="addSp delSp modSp new mod">
        <pc:chgData name="Marthin Setiawan" userId="afc902b6-7d5b-444f-a668-be6bf117032b" providerId="ADAL" clId="{FB356FA2-86AF-46AB-9F09-EDBC9491467F}" dt="2024-12-11T09:55:09.924" v="304" actId="1076"/>
        <pc:sldMkLst>
          <pc:docMk/>
          <pc:sldMk cId="1459906042"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852FA-864C-4BF5-A00F-DB25747A7145}" type="datetimeFigureOut">
              <a:rPr lang="en-SE" smtClean="0"/>
              <a:t>2025-01-14</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124CC-DEEA-45F9-BE8F-F90DF59C41BA}" type="slidenum">
              <a:rPr lang="en-SE" smtClean="0"/>
              <a:t>‹#›</a:t>
            </a:fld>
            <a:endParaRPr lang="en-SE"/>
          </a:p>
        </p:txBody>
      </p:sp>
    </p:spTree>
    <p:extLst>
      <p:ext uri="{BB962C8B-B14F-4D97-AF65-F5344CB8AC3E}">
        <p14:creationId xmlns:p14="http://schemas.microsoft.com/office/powerpoint/2010/main" val="18419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601B8991-A4FB-ACB5-42CE-7BEA578EF747}"/>
              </a:ext>
            </a:extLst>
          </p:cNvPr>
          <p:cNvSpPr>
            <a:spLocks noGrp="1"/>
          </p:cNvSpPr>
          <p:nvPr>
            <p:ph type="dt" sz="half" idx="10"/>
          </p:nvPr>
        </p:nvSpPr>
        <p:spPr/>
        <p:txBody>
          <a:bodyPr/>
          <a:lstStyle>
            <a:lvl1pPr>
              <a:defRPr/>
            </a:lvl1pPr>
          </a:lstStyle>
          <a:p>
            <a:pPr>
              <a:defRPr/>
            </a:pPr>
            <a:fld id="{099AEB48-2601-45C0-B7F6-4DBB3BA9FCDF}" type="datetimeFigureOut">
              <a:rPr lang="en-SE"/>
              <a:pPr>
                <a:defRPr/>
              </a:pPr>
              <a:t>2025-01-14</a:t>
            </a:fld>
            <a:endParaRPr lang="en-SE"/>
          </a:p>
        </p:txBody>
      </p:sp>
      <p:sp>
        <p:nvSpPr>
          <p:cNvPr id="5" name="Footer Placeholder 4">
            <a:extLst>
              <a:ext uri="{FF2B5EF4-FFF2-40B4-BE49-F238E27FC236}">
                <a16:creationId xmlns:a16="http://schemas.microsoft.com/office/drawing/2014/main" id="{99F1720D-66DE-B615-75F0-77681665DABB}"/>
              </a:ext>
            </a:extLst>
          </p:cNvPr>
          <p:cNvSpPr>
            <a:spLocks noGrp="1"/>
          </p:cNvSpPr>
          <p:nvPr>
            <p:ph type="ftr" sz="quarter" idx="11"/>
          </p:nvPr>
        </p:nvSpPr>
        <p:spPr/>
        <p:txBody>
          <a:bodyPr/>
          <a:lstStyle>
            <a:lvl1pPr>
              <a:defRPr/>
            </a:lvl1pPr>
          </a:lstStyle>
          <a:p>
            <a:pPr>
              <a:defRPr/>
            </a:pPr>
            <a:endParaRPr lang="en-SE"/>
          </a:p>
        </p:txBody>
      </p:sp>
      <p:sp>
        <p:nvSpPr>
          <p:cNvPr id="6" name="Slide Number Placeholder 5">
            <a:extLst>
              <a:ext uri="{FF2B5EF4-FFF2-40B4-BE49-F238E27FC236}">
                <a16:creationId xmlns:a16="http://schemas.microsoft.com/office/drawing/2014/main" id="{6658A131-A3DE-1595-35BE-80BC4906D4D5}"/>
              </a:ext>
            </a:extLst>
          </p:cNvPr>
          <p:cNvSpPr>
            <a:spLocks noGrp="1"/>
          </p:cNvSpPr>
          <p:nvPr>
            <p:ph type="sldNum" sz="quarter" idx="12"/>
          </p:nvPr>
        </p:nvSpPr>
        <p:spPr/>
        <p:txBody>
          <a:bodyPr/>
          <a:lstStyle>
            <a:lvl1pPr>
              <a:defRPr/>
            </a:lvl1pPr>
          </a:lstStyle>
          <a:p>
            <a:pPr>
              <a:defRPr/>
            </a:pPr>
            <a:fld id="{6C3DA7D6-4B6D-48D8-AB96-712829015F1B}" type="slidenum">
              <a:rPr lang="en-SE"/>
              <a:pPr>
                <a:defRPr/>
              </a:pPr>
              <a:t>‹#›</a:t>
            </a:fld>
            <a:endParaRPr lang="en-SE"/>
          </a:p>
        </p:txBody>
      </p:sp>
    </p:spTree>
    <p:extLst>
      <p:ext uri="{BB962C8B-B14F-4D97-AF65-F5344CB8AC3E}">
        <p14:creationId xmlns:p14="http://schemas.microsoft.com/office/powerpoint/2010/main" val="327071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907E229B-EB2F-E6E0-E6CF-0CA91A6CC389}"/>
              </a:ext>
            </a:extLst>
          </p:cNvPr>
          <p:cNvSpPr>
            <a:spLocks noGrp="1"/>
          </p:cNvSpPr>
          <p:nvPr>
            <p:ph type="dt" sz="half" idx="10"/>
          </p:nvPr>
        </p:nvSpPr>
        <p:spPr/>
        <p:txBody>
          <a:bodyPr/>
          <a:lstStyle>
            <a:lvl1pPr>
              <a:defRPr/>
            </a:lvl1pPr>
          </a:lstStyle>
          <a:p>
            <a:pPr>
              <a:defRPr/>
            </a:pPr>
            <a:fld id="{B16B26BA-BF94-4E11-8652-580E58C3AE5A}" type="datetimeFigureOut">
              <a:rPr lang="en-SE"/>
              <a:pPr>
                <a:defRPr/>
              </a:pPr>
              <a:t>2025-01-14</a:t>
            </a:fld>
            <a:endParaRPr lang="en-SE"/>
          </a:p>
        </p:txBody>
      </p:sp>
      <p:sp>
        <p:nvSpPr>
          <p:cNvPr id="5" name="Footer Placeholder 4">
            <a:extLst>
              <a:ext uri="{FF2B5EF4-FFF2-40B4-BE49-F238E27FC236}">
                <a16:creationId xmlns:a16="http://schemas.microsoft.com/office/drawing/2014/main" id="{E79AA630-A6AF-2F6D-FDBB-50826528BF90}"/>
              </a:ext>
            </a:extLst>
          </p:cNvPr>
          <p:cNvSpPr>
            <a:spLocks noGrp="1"/>
          </p:cNvSpPr>
          <p:nvPr>
            <p:ph type="ftr" sz="quarter" idx="11"/>
          </p:nvPr>
        </p:nvSpPr>
        <p:spPr/>
        <p:txBody>
          <a:bodyPr/>
          <a:lstStyle>
            <a:lvl1pPr>
              <a:defRPr/>
            </a:lvl1pPr>
          </a:lstStyle>
          <a:p>
            <a:pPr>
              <a:defRPr/>
            </a:pPr>
            <a:endParaRPr lang="en-SE"/>
          </a:p>
        </p:txBody>
      </p:sp>
      <p:sp>
        <p:nvSpPr>
          <p:cNvPr id="6" name="Slide Number Placeholder 5">
            <a:extLst>
              <a:ext uri="{FF2B5EF4-FFF2-40B4-BE49-F238E27FC236}">
                <a16:creationId xmlns:a16="http://schemas.microsoft.com/office/drawing/2014/main" id="{DF02E5BA-7DD3-AEF7-CB17-9CCA6B03B90A}"/>
              </a:ext>
            </a:extLst>
          </p:cNvPr>
          <p:cNvSpPr>
            <a:spLocks noGrp="1"/>
          </p:cNvSpPr>
          <p:nvPr>
            <p:ph type="sldNum" sz="quarter" idx="12"/>
          </p:nvPr>
        </p:nvSpPr>
        <p:spPr/>
        <p:txBody>
          <a:bodyPr/>
          <a:lstStyle>
            <a:lvl1pPr>
              <a:defRPr/>
            </a:lvl1pPr>
          </a:lstStyle>
          <a:p>
            <a:pPr>
              <a:defRPr/>
            </a:pPr>
            <a:fld id="{88260F17-0508-4CD1-BA9B-28F42E963D44}" type="slidenum">
              <a:rPr lang="en-SE"/>
              <a:pPr>
                <a:defRPr/>
              </a:pPr>
              <a:t>‹#›</a:t>
            </a:fld>
            <a:endParaRPr lang="en-SE"/>
          </a:p>
        </p:txBody>
      </p:sp>
    </p:spTree>
    <p:extLst>
      <p:ext uri="{BB962C8B-B14F-4D97-AF65-F5344CB8AC3E}">
        <p14:creationId xmlns:p14="http://schemas.microsoft.com/office/powerpoint/2010/main" val="291189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17CD9809-5581-6EB7-2282-EB396D5A2B4F}"/>
              </a:ext>
            </a:extLst>
          </p:cNvPr>
          <p:cNvSpPr>
            <a:spLocks noGrp="1"/>
          </p:cNvSpPr>
          <p:nvPr>
            <p:ph type="dt" sz="half" idx="10"/>
          </p:nvPr>
        </p:nvSpPr>
        <p:spPr/>
        <p:txBody>
          <a:bodyPr/>
          <a:lstStyle>
            <a:lvl1pPr>
              <a:defRPr/>
            </a:lvl1pPr>
          </a:lstStyle>
          <a:p>
            <a:pPr>
              <a:defRPr/>
            </a:pPr>
            <a:fld id="{C4BFB14F-5533-416F-944A-556072262C5E}" type="datetimeFigureOut">
              <a:rPr lang="en-SE"/>
              <a:pPr>
                <a:defRPr/>
              </a:pPr>
              <a:t>2025-01-14</a:t>
            </a:fld>
            <a:endParaRPr lang="en-SE"/>
          </a:p>
        </p:txBody>
      </p:sp>
      <p:sp>
        <p:nvSpPr>
          <p:cNvPr id="5" name="Footer Placeholder 4">
            <a:extLst>
              <a:ext uri="{FF2B5EF4-FFF2-40B4-BE49-F238E27FC236}">
                <a16:creationId xmlns:a16="http://schemas.microsoft.com/office/drawing/2014/main" id="{212DE7C9-6F93-AE65-334D-C641E7674EEB}"/>
              </a:ext>
            </a:extLst>
          </p:cNvPr>
          <p:cNvSpPr>
            <a:spLocks noGrp="1"/>
          </p:cNvSpPr>
          <p:nvPr>
            <p:ph type="ftr" sz="quarter" idx="11"/>
          </p:nvPr>
        </p:nvSpPr>
        <p:spPr/>
        <p:txBody>
          <a:bodyPr/>
          <a:lstStyle>
            <a:lvl1pPr>
              <a:defRPr/>
            </a:lvl1pPr>
          </a:lstStyle>
          <a:p>
            <a:pPr>
              <a:defRPr/>
            </a:pPr>
            <a:endParaRPr lang="en-SE"/>
          </a:p>
        </p:txBody>
      </p:sp>
      <p:sp>
        <p:nvSpPr>
          <p:cNvPr id="6" name="Slide Number Placeholder 5">
            <a:extLst>
              <a:ext uri="{FF2B5EF4-FFF2-40B4-BE49-F238E27FC236}">
                <a16:creationId xmlns:a16="http://schemas.microsoft.com/office/drawing/2014/main" id="{8ADA05A4-CDB8-F753-EA55-6062BD302005}"/>
              </a:ext>
            </a:extLst>
          </p:cNvPr>
          <p:cNvSpPr>
            <a:spLocks noGrp="1"/>
          </p:cNvSpPr>
          <p:nvPr>
            <p:ph type="sldNum" sz="quarter" idx="12"/>
          </p:nvPr>
        </p:nvSpPr>
        <p:spPr/>
        <p:txBody>
          <a:bodyPr/>
          <a:lstStyle>
            <a:lvl1pPr>
              <a:defRPr/>
            </a:lvl1pPr>
          </a:lstStyle>
          <a:p>
            <a:pPr>
              <a:defRPr/>
            </a:pPr>
            <a:fld id="{9E8D620A-FB1B-4803-8532-97F941CC3347}" type="slidenum">
              <a:rPr lang="en-SE"/>
              <a:pPr>
                <a:defRPr/>
              </a:pPr>
              <a:t>‹#›</a:t>
            </a:fld>
            <a:endParaRPr lang="en-SE"/>
          </a:p>
        </p:txBody>
      </p:sp>
    </p:spTree>
    <p:extLst>
      <p:ext uri="{BB962C8B-B14F-4D97-AF65-F5344CB8AC3E}">
        <p14:creationId xmlns:p14="http://schemas.microsoft.com/office/powerpoint/2010/main" val="69935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38CC99B2-E2CC-83AD-7679-666625DBFDC1}"/>
              </a:ext>
            </a:extLst>
          </p:cNvPr>
          <p:cNvSpPr>
            <a:spLocks noGrp="1"/>
          </p:cNvSpPr>
          <p:nvPr>
            <p:ph type="dt" sz="half" idx="10"/>
          </p:nvPr>
        </p:nvSpPr>
        <p:spPr/>
        <p:txBody>
          <a:bodyPr/>
          <a:lstStyle>
            <a:lvl1pPr>
              <a:defRPr/>
            </a:lvl1pPr>
          </a:lstStyle>
          <a:p>
            <a:pPr>
              <a:defRPr/>
            </a:pPr>
            <a:fld id="{AB6790F0-5D49-4065-B88B-8B861C28BDA6}" type="datetimeFigureOut">
              <a:rPr lang="en-SE"/>
              <a:pPr>
                <a:defRPr/>
              </a:pPr>
              <a:t>2025-01-14</a:t>
            </a:fld>
            <a:endParaRPr lang="en-SE"/>
          </a:p>
        </p:txBody>
      </p:sp>
      <p:sp>
        <p:nvSpPr>
          <p:cNvPr id="5" name="Footer Placeholder 4">
            <a:extLst>
              <a:ext uri="{FF2B5EF4-FFF2-40B4-BE49-F238E27FC236}">
                <a16:creationId xmlns:a16="http://schemas.microsoft.com/office/drawing/2014/main" id="{66CEFAB1-9983-87DB-268C-300178022C79}"/>
              </a:ext>
            </a:extLst>
          </p:cNvPr>
          <p:cNvSpPr>
            <a:spLocks noGrp="1"/>
          </p:cNvSpPr>
          <p:nvPr>
            <p:ph type="ftr" sz="quarter" idx="11"/>
          </p:nvPr>
        </p:nvSpPr>
        <p:spPr/>
        <p:txBody>
          <a:bodyPr/>
          <a:lstStyle>
            <a:lvl1pPr>
              <a:defRPr/>
            </a:lvl1pPr>
          </a:lstStyle>
          <a:p>
            <a:pPr>
              <a:defRPr/>
            </a:pPr>
            <a:endParaRPr lang="en-SE"/>
          </a:p>
        </p:txBody>
      </p:sp>
      <p:sp>
        <p:nvSpPr>
          <p:cNvPr id="6" name="Slide Number Placeholder 5">
            <a:extLst>
              <a:ext uri="{FF2B5EF4-FFF2-40B4-BE49-F238E27FC236}">
                <a16:creationId xmlns:a16="http://schemas.microsoft.com/office/drawing/2014/main" id="{FB2E7C8F-6D1C-F775-1520-ACD48C6C79DB}"/>
              </a:ext>
            </a:extLst>
          </p:cNvPr>
          <p:cNvSpPr>
            <a:spLocks noGrp="1"/>
          </p:cNvSpPr>
          <p:nvPr>
            <p:ph type="sldNum" sz="quarter" idx="12"/>
          </p:nvPr>
        </p:nvSpPr>
        <p:spPr/>
        <p:txBody>
          <a:bodyPr/>
          <a:lstStyle>
            <a:lvl1pPr>
              <a:defRPr/>
            </a:lvl1pPr>
          </a:lstStyle>
          <a:p>
            <a:pPr>
              <a:defRPr/>
            </a:pPr>
            <a:fld id="{F57EB73C-675C-40EA-87B7-9CAC60EA118B}" type="slidenum">
              <a:rPr lang="en-SE"/>
              <a:pPr>
                <a:defRPr/>
              </a:pPr>
              <a:t>‹#›</a:t>
            </a:fld>
            <a:endParaRPr lang="en-SE"/>
          </a:p>
        </p:txBody>
      </p:sp>
    </p:spTree>
    <p:extLst>
      <p:ext uri="{BB962C8B-B14F-4D97-AF65-F5344CB8AC3E}">
        <p14:creationId xmlns:p14="http://schemas.microsoft.com/office/powerpoint/2010/main" val="278306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50C6A6-C7A6-062E-0154-2115CEA0DD35}"/>
              </a:ext>
            </a:extLst>
          </p:cNvPr>
          <p:cNvSpPr>
            <a:spLocks noGrp="1"/>
          </p:cNvSpPr>
          <p:nvPr>
            <p:ph type="dt" sz="half" idx="10"/>
          </p:nvPr>
        </p:nvSpPr>
        <p:spPr/>
        <p:txBody>
          <a:bodyPr/>
          <a:lstStyle>
            <a:lvl1pPr>
              <a:defRPr/>
            </a:lvl1pPr>
          </a:lstStyle>
          <a:p>
            <a:pPr>
              <a:defRPr/>
            </a:pPr>
            <a:fld id="{2A99DE32-B856-40F9-9F94-9D89102B21A9}" type="datetimeFigureOut">
              <a:rPr lang="en-SE"/>
              <a:pPr>
                <a:defRPr/>
              </a:pPr>
              <a:t>2025-01-14</a:t>
            </a:fld>
            <a:endParaRPr lang="en-SE"/>
          </a:p>
        </p:txBody>
      </p:sp>
      <p:sp>
        <p:nvSpPr>
          <p:cNvPr id="5" name="Footer Placeholder 4">
            <a:extLst>
              <a:ext uri="{FF2B5EF4-FFF2-40B4-BE49-F238E27FC236}">
                <a16:creationId xmlns:a16="http://schemas.microsoft.com/office/drawing/2014/main" id="{AD2B411F-64B1-A5F4-EF62-727F7D34397C}"/>
              </a:ext>
            </a:extLst>
          </p:cNvPr>
          <p:cNvSpPr>
            <a:spLocks noGrp="1"/>
          </p:cNvSpPr>
          <p:nvPr>
            <p:ph type="ftr" sz="quarter" idx="11"/>
          </p:nvPr>
        </p:nvSpPr>
        <p:spPr/>
        <p:txBody>
          <a:bodyPr/>
          <a:lstStyle>
            <a:lvl1pPr>
              <a:defRPr/>
            </a:lvl1pPr>
          </a:lstStyle>
          <a:p>
            <a:pPr>
              <a:defRPr/>
            </a:pPr>
            <a:endParaRPr lang="en-SE"/>
          </a:p>
        </p:txBody>
      </p:sp>
      <p:sp>
        <p:nvSpPr>
          <p:cNvPr id="6" name="Slide Number Placeholder 5">
            <a:extLst>
              <a:ext uri="{FF2B5EF4-FFF2-40B4-BE49-F238E27FC236}">
                <a16:creationId xmlns:a16="http://schemas.microsoft.com/office/drawing/2014/main" id="{B97C1035-C3C5-543E-BFD0-1BFA66720811}"/>
              </a:ext>
            </a:extLst>
          </p:cNvPr>
          <p:cNvSpPr>
            <a:spLocks noGrp="1"/>
          </p:cNvSpPr>
          <p:nvPr>
            <p:ph type="sldNum" sz="quarter" idx="12"/>
          </p:nvPr>
        </p:nvSpPr>
        <p:spPr/>
        <p:txBody>
          <a:bodyPr/>
          <a:lstStyle>
            <a:lvl1pPr>
              <a:defRPr/>
            </a:lvl1pPr>
          </a:lstStyle>
          <a:p>
            <a:pPr>
              <a:defRPr/>
            </a:pPr>
            <a:fld id="{0A9FD9D6-5052-4599-851B-7A30120DA31A}" type="slidenum">
              <a:rPr lang="en-SE"/>
              <a:pPr>
                <a:defRPr/>
              </a:pPr>
              <a:t>‹#›</a:t>
            </a:fld>
            <a:endParaRPr lang="en-SE"/>
          </a:p>
        </p:txBody>
      </p:sp>
    </p:spTree>
    <p:extLst>
      <p:ext uri="{BB962C8B-B14F-4D97-AF65-F5344CB8AC3E}">
        <p14:creationId xmlns:p14="http://schemas.microsoft.com/office/powerpoint/2010/main" val="163744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CCD8799A-00B6-EF8E-8187-3DAFBF8A90C2}"/>
              </a:ext>
            </a:extLst>
          </p:cNvPr>
          <p:cNvSpPr>
            <a:spLocks noGrp="1"/>
          </p:cNvSpPr>
          <p:nvPr>
            <p:ph type="dt" sz="half" idx="10"/>
          </p:nvPr>
        </p:nvSpPr>
        <p:spPr/>
        <p:txBody>
          <a:bodyPr/>
          <a:lstStyle>
            <a:lvl1pPr>
              <a:defRPr/>
            </a:lvl1pPr>
          </a:lstStyle>
          <a:p>
            <a:pPr>
              <a:defRPr/>
            </a:pPr>
            <a:fld id="{25E39CC5-C136-43EC-B44D-41A226389072}" type="datetimeFigureOut">
              <a:rPr lang="en-SE"/>
              <a:pPr>
                <a:defRPr/>
              </a:pPr>
              <a:t>2025-01-14</a:t>
            </a:fld>
            <a:endParaRPr lang="en-SE"/>
          </a:p>
        </p:txBody>
      </p:sp>
      <p:sp>
        <p:nvSpPr>
          <p:cNvPr id="6" name="Footer Placeholder 5">
            <a:extLst>
              <a:ext uri="{FF2B5EF4-FFF2-40B4-BE49-F238E27FC236}">
                <a16:creationId xmlns:a16="http://schemas.microsoft.com/office/drawing/2014/main" id="{DDB7587A-AA43-B8EA-A58A-6BA628B5ADB6}"/>
              </a:ext>
            </a:extLst>
          </p:cNvPr>
          <p:cNvSpPr>
            <a:spLocks noGrp="1"/>
          </p:cNvSpPr>
          <p:nvPr>
            <p:ph type="ftr" sz="quarter" idx="11"/>
          </p:nvPr>
        </p:nvSpPr>
        <p:spPr/>
        <p:txBody>
          <a:bodyPr/>
          <a:lstStyle>
            <a:lvl1pPr>
              <a:defRPr/>
            </a:lvl1pPr>
          </a:lstStyle>
          <a:p>
            <a:pPr>
              <a:defRPr/>
            </a:pPr>
            <a:endParaRPr lang="en-SE"/>
          </a:p>
        </p:txBody>
      </p:sp>
      <p:sp>
        <p:nvSpPr>
          <p:cNvPr id="7" name="Slide Number Placeholder 6">
            <a:extLst>
              <a:ext uri="{FF2B5EF4-FFF2-40B4-BE49-F238E27FC236}">
                <a16:creationId xmlns:a16="http://schemas.microsoft.com/office/drawing/2014/main" id="{824F4AB3-E312-94EB-9862-E3691698E108}"/>
              </a:ext>
            </a:extLst>
          </p:cNvPr>
          <p:cNvSpPr>
            <a:spLocks noGrp="1"/>
          </p:cNvSpPr>
          <p:nvPr>
            <p:ph type="sldNum" sz="quarter" idx="12"/>
          </p:nvPr>
        </p:nvSpPr>
        <p:spPr/>
        <p:txBody>
          <a:bodyPr/>
          <a:lstStyle>
            <a:lvl1pPr>
              <a:defRPr/>
            </a:lvl1pPr>
          </a:lstStyle>
          <a:p>
            <a:pPr>
              <a:defRPr/>
            </a:pPr>
            <a:fld id="{58922599-30CE-4765-8C38-F47D79ABB9FE}" type="slidenum">
              <a:rPr lang="en-SE"/>
              <a:pPr>
                <a:defRPr/>
              </a:pPr>
              <a:t>‹#›</a:t>
            </a:fld>
            <a:endParaRPr lang="en-SE"/>
          </a:p>
        </p:txBody>
      </p:sp>
    </p:spTree>
    <p:extLst>
      <p:ext uri="{BB962C8B-B14F-4D97-AF65-F5344CB8AC3E}">
        <p14:creationId xmlns:p14="http://schemas.microsoft.com/office/powerpoint/2010/main" val="3620483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B0B436A6-27FD-ACAE-AC36-A167830AB80B}"/>
              </a:ext>
            </a:extLst>
          </p:cNvPr>
          <p:cNvSpPr>
            <a:spLocks noGrp="1"/>
          </p:cNvSpPr>
          <p:nvPr>
            <p:ph type="dt" sz="half" idx="10"/>
          </p:nvPr>
        </p:nvSpPr>
        <p:spPr/>
        <p:txBody>
          <a:bodyPr/>
          <a:lstStyle>
            <a:lvl1pPr>
              <a:defRPr/>
            </a:lvl1pPr>
          </a:lstStyle>
          <a:p>
            <a:pPr>
              <a:defRPr/>
            </a:pPr>
            <a:fld id="{2244068E-2066-4366-9385-FFDF9B18806F}" type="datetimeFigureOut">
              <a:rPr lang="en-SE"/>
              <a:pPr>
                <a:defRPr/>
              </a:pPr>
              <a:t>2025-01-14</a:t>
            </a:fld>
            <a:endParaRPr lang="en-SE"/>
          </a:p>
        </p:txBody>
      </p:sp>
      <p:sp>
        <p:nvSpPr>
          <p:cNvPr id="8" name="Footer Placeholder 7">
            <a:extLst>
              <a:ext uri="{FF2B5EF4-FFF2-40B4-BE49-F238E27FC236}">
                <a16:creationId xmlns:a16="http://schemas.microsoft.com/office/drawing/2014/main" id="{608D03D8-DABF-5A70-67F7-B259D63CCEB0}"/>
              </a:ext>
            </a:extLst>
          </p:cNvPr>
          <p:cNvSpPr>
            <a:spLocks noGrp="1"/>
          </p:cNvSpPr>
          <p:nvPr>
            <p:ph type="ftr" sz="quarter" idx="11"/>
          </p:nvPr>
        </p:nvSpPr>
        <p:spPr/>
        <p:txBody>
          <a:bodyPr/>
          <a:lstStyle>
            <a:lvl1pPr>
              <a:defRPr/>
            </a:lvl1pPr>
          </a:lstStyle>
          <a:p>
            <a:pPr>
              <a:defRPr/>
            </a:pPr>
            <a:endParaRPr lang="en-SE"/>
          </a:p>
        </p:txBody>
      </p:sp>
      <p:sp>
        <p:nvSpPr>
          <p:cNvPr id="9" name="Slide Number Placeholder 8">
            <a:extLst>
              <a:ext uri="{FF2B5EF4-FFF2-40B4-BE49-F238E27FC236}">
                <a16:creationId xmlns:a16="http://schemas.microsoft.com/office/drawing/2014/main" id="{B1DEDAD6-4D78-2B33-E647-A4902497CB01}"/>
              </a:ext>
            </a:extLst>
          </p:cNvPr>
          <p:cNvSpPr>
            <a:spLocks noGrp="1"/>
          </p:cNvSpPr>
          <p:nvPr>
            <p:ph type="sldNum" sz="quarter" idx="12"/>
          </p:nvPr>
        </p:nvSpPr>
        <p:spPr/>
        <p:txBody>
          <a:bodyPr/>
          <a:lstStyle>
            <a:lvl1pPr>
              <a:defRPr/>
            </a:lvl1pPr>
          </a:lstStyle>
          <a:p>
            <a:pPr>
              <a:defRPr/>
            </a:pPr>
            <a:fld id="{718D40C2-25A8-4388-92F5-F8CEFDCB873E}" type="slidenum">
              <a:rPr lang="en-SE"/>
              <a:pPr>
                <a:defRPr/>
              </a:pPr>
              <a:t>‹#›</a:t>
            </a:fld>
            <a:endParaRPr lang="en-SE"/>
          </a:p>
        </p:txBody>
      </p:sp>
    </p:spTree>
    <p:extLst>
      <p:ext uri="{BB962C8B-B14F-4D97-AF65-F5344CB8AC3E}">
        <p14:creationId xmlns:p14="http://schemas.microsoft.com/office/powerpoint/2010/main" val="13300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8A400F61-5875-FD1D-16E0-7F89CB6EF474}"/>
              </a:ext>
            </a:extLst>
          </p:cNvPr>
          <p:cNvSpPr>
            <a:spLocks noGrp="1"/>
          </p:cNvSpPr>
          <p:nvPr>
            <p:ph type="dt" sz="half" idx="10"/>
          </p:nvPr>
        </p:nvSpPr>
        <p:spPr/>
        <p:txBody>
          <a:bodyPr/>
          <a:lstStyle>
            <a:lvl1pPr>
              <a:defRPr/>
            </a:lvl1pPr>
          </a:lstStyle>
          <a:p>
            <a:pPr>
              <a:defRPr/>
            </a:pPr>
            <a:fld id="{C8F7EB05-9849-4340-A48B-2E2078B67B80}" type="datetimeFigureOut">
              <a:rPr lang="en-SE"/>
              <a:pPr>
                <a:defRPr/>
              </a:pPr>
              <a:t>2025-01-14</a:t>
            </a:fld>
            <a:endParaRPr lang="en-SE"/>
          </a:p>
        </p:txBody>
      </p:sp>
      <p:sp>
        <p:nvSpPr>
          <p:cNvPr id="4" name="Footer Placeholder 3">
            <a:extLst>
              <a:ext uri="{FF2B5EF4-FFF2-40B4-BE49-F238E27FC236}">
                <a16:creationId xmlns:a16="http://schemas.microsoft.com/office/drawing/2014/main" id="{D3D7CB82-333E-765A-387B-15A769AB9306}"/>
              </a:ext>
            </a:extLst>
          </p:cNvPr>
          <p:cNvSpPr>
            <a:spLocks noGrp="1"/>
          </p:cNvSpPr>
          <p:nvPr>
            <p:ph type="ftr" sz="quarter" idx="11"/>
          </p:nvPr>
        </p:nvSpPr>
        <p:spPr/>
        <p:txBody>
          <a:bodyPr/>
          <a:lstStyle>
            <a:lvl1pPr>
              <a:defRPr/>
            </a:lvl1pPr>
          </a:lstStyle>
          <a:p>
            <a:pPr>
              <a:defRPr/>
            </a:pPr>
            <a:endParaRPr lang="en-SE"/>
          </a:p>
        </p:txBody>
      </p:sp>
      <p:sp>
        <p:nvSpPr>
          <p:cNvPr id="5" name="Slide Number Placeholder 4">
            <a:extLst>
              <a:ext uri="{FF2B5EF4-FFF2-40B4-BE49-F238E27FC236}">
                <a16:creationId xmlns:a16="http://schemas.microsoft.com/office/drawing/2014/main" id="{C37F499F-BC56-2FC4-CA07-963616E2A851}"/>
              </a:ext>
            </a:extLst>
          </p:cNvPr>
          <p:cNvSpPr>
            <a:spLocks noGrp="1"/>
          </p:cNvSpPr>
          <p:nvPr>
            <p:ph type="sldNum" sz="quarter" idx="12"/>
          </p:nvPr>
        </p:nvSpPr>
        <p:spPr/>
        <p:txBody>
          <a:bodyPr/>
          <a:lstStyle>
            <a:lvl1pPr>
              <a:defRPr/>
            </a:lvl1pPr>
          </a:lstStyle>
          <a:p>
            <a:pPr>
              <a:defRPr/>
            </a:pPr>
            <a:fld id="{EA1CEAED-05FF-48E1-B156-280C776B4276}" type="slidenum">
              <a:rPr lang="en-SE"/>
              <a:pPr>
                <a:defRPr/>
              </a:pPr>
              <a:t>‹#›</a:t>
            </a:fld>
            <a:endParaRPr lang="en-SE"/>
          </a:p>
        </p:txBody>
      </p:sp>
    </p:spTree>
    <p:extLst>
      <p:ext uri="{BB962C8B-B14F-4D97-AF65-F5344CB8AC3E}">
        <p14:creationId xmlns:p14="http://schemas.microsoft.com/office/powerpoint/2010/main" val="99811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7AB873-01AD-3960-FE11-CDF742F53BE1}"/>
              </a:ext>
            </a:extLst>
          </p:cNvPr>
          <p:cNvSpPr>
            <a:spLocks noGrp="1"/>
          </p:cNvSpPr>
          <p:nvPr>
            <p:ph type="dt" sz="half" idx="10"/>
          </p:nvPr>
        </p:nvSpPr>
        <p:spPr/>
        <p:txBody>
          <a:bodyPr/>
          <a:lstStyle>
            <a:lvl1pPr>
              <a:defRPr/>
            </a:lvl1pPr>
          </a:lstStyle>
          <a:p>
            <a:pPr>
              <a:defRPr/>
            </a:pPr>
            <a:fld id="{230F6B12-A748-4E7A-8205-64117C995F88}" type="datetimeFigureOut">
              <a:rPr lang="en-SE"/>
              <a:pPr>
                <a:defRPr/>
              </a:pPr>
              <a:t>2025-01-14</a:t>
            </a:fld>
            <a:endParaRPr lang="en-SE"/>
          </a:p>
        </p:txBody>
      </p:sp>
      <p:sp>
        <p:nvSpPr>
          <p:cNvPr id="3" name="Footer Placeholder 2">
            <a:extLst>
              <a:ext uri="{FF2B5EF4-FFF2-40B4-BE49-F238E27FC236}">
                <a16:creationId xmlns:a16="http://schemas.microsoft.com/office/drawing/2014/main" id="{CE927F63-F865-F6DE-3126-FF291CE6B017}"/>
              </a:ext>
            </a:extLst>
          </p:cNvPr>
          <p:cNvSpPr>
            <a:spLocks noGrp="1"/>
          </p:cNvSpPr>
          <p:nvPr>
            <p:ph type="ftr" sz="quarter" idx="11"/>
          </p:nvPr>
        </p:nvSpPr>
        <p:spPr/>
        <p:txBody>
          <a:bodyPr/>
          <a:lstStyle>
            <a:lvl1pPr>
              <a:defRPr/>
            </a:lvl1pPr>
          </a:lstStyle>
          <a:p>
            <a:pPr>
              <a:defRPr/>
            </a:pPr>
            <a:endParaRPr lang="en-SE"/>
          </a:p>
        </p:txBody>
      </p:sp>
      <p:sp>
        <p:nvSpPr>
          <p:cNvPr id="4" name="Slide Number Placeholder 3">
            <a:extLst>
              <a:ext uri="{FF2B5EF4-FFF2-40B4-BE49-F238E27FC236}">
                <a16:creationId xmlns:a16="http://schemas.microsoft.com/office/drawing/2014/main" id="{E276086C-5F65-1F81-0199-55FA7AD81781}"/>
              </a:ext>
            </a:extLst>
          </p:cNvPr>
          <p:cNvSpPr>
            <a:spLocks noGrp="1"/>
          </p:cNvSpPr>
          <p:nvPr>
            <p:ph type="sldNum" sz="quarter" idx="12"/>
          </p:nvPr>
        </p:nvSpPr>
        <p:spPr/>
        <p:txBody>
          <a:bodyPr/>
          <a:lstStyle>
            <a:lvl1pPr>
              <a:defRPr/>
            </a:lvl1pPr>
          </a:lstStyle>
          <a:p>
            <a:pPr>
              <a:defRPr/>
            </a:pPr>
            <a:fld id="{EA68945B-9AC7-427B-B089-772CAE6414DD}" type="slidenum">
              <a:rPr lang="en-SE"/>
              <a:pPr>
                <a:defRPr/>
              </a:pPr>
              <a:t>‹#›</a:t>
            </a:fld>
            <a:endParaRPr lang="en-SE"/>
          </a:p>
        </p:txBody>
      </p:sp>
    </p:spTree>
    <p:extLst>
      <p:ext uri="{BB962C8B-B14F-4D97-AF65-F5344CB8AC3E}">
        <p14:creationId xmlns:p14="http://schemas.microsoft.com/office/powerpoint/2010/main" val="20847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A55EF-390C-D463-2DD5-19B8BE0C3EE2}"/>
              </a:ext>
            </a:extLst>
          </p:cNvPr>
          <p:cNvSpPr>
            <a:spLocks noGrp="1"/>
          </p:cNvSpPr>
          <p:nvPr>
            <p:ph type="dt" sz="half" idx="10"/>
          </p:nvPr>
        </p:nvSpPr>
        <p:spPr/>
        <p:txBody>
          <a:bodyPr/>
          <a:lstStyle>
            <a:lvl1pPr>
              <a:defRPr/>
            </a:lvl1pPr>
          </a:lstStyle>
          <a:p>
            <a:pPr>
              <a:defRPr/>
            </a:pPr>
            <a:fld id="{27D75496-C905-467F-B351-99C0FE694267}" type="datetimeFigureOut">
              <a:rPr lang="en-SE"/>
              <a:pPr>
                <a:defRPr/>
              </a:pPr>
              <a:t>2025-01-14</a:t>
            </a:fld>
            <a:endParaRPr lang="en-SE"/>
          </a:p>
        </p:txBody>
      </p:sp>
      <p:sp>
        <p:nvSpPr>
          <p:cNvPr id="6" name="Footer Placeholder 5">
            <a:extLst>
              <a:ext uri="{FF2B5EF4-FFF2-40B4-BE49-F238E27FC236}">
                <a16:creationId xmlns:a16="http://schemas.microsoft.com/office/drawing/2014/main" id="{C05465AA-EA29-88B0-8FFF-E0C4B2E052E5}"/>
              </a:ext>
            </a:extLst>
          </p:cNvPr>
          <p:cNvSpPr>
            <a:spLocks noGrp="1"/>
          </p:cNvSpPr>
          <p:nvPr>
            <p:ph type="ftr" sz="quarter" idx="11"/>
          </p:nvPr>
        </p:nvSpPr>
        <p:spPr/>
        <p:txBody>
          <a:bodyPr/>
          <a:lstStyle>
            <a:lvl1pPr>
              <a:defRPr/>
            </a:lvl1pPr>
          </a:lstStyle>
          <a:p>
            <a:pPr>
              <a:defRPr/>
            </a:pPr>
            <a:endParaRPr lang="en-SE"/>
          </a:p>
        </p:txBody>
      </p:sp>
      <p:sp>
        <p:nvSpPr>
          <p:cNvPr id="7" name="Slide Number Placeholder 6">
            <a:extLst>
              <a:ext uri="{FF2B5EF4-FFF2-40B4-BE49-F238E27FC236}">
                <a16:creationId xmlns:a16="http://schemas.microsoft.com/office/drawing/2014/main" id="{7C8ADF47-BB3E-8984-C593-518D9AD08706}"/>
              </a:ext>
            </a:extLst>
          </p:cNvPr>
          <p:cNvSpPr>
            <a:spLocks noGrp="1"/>
          </p:cNvSpPr>
          <p:nvPr>
            <p:ph type="sldNum" sz="quarter" idx="12"/>
          </p:nvPr>
        </p:nvSpPr>
        <p:spPr/>
        <p:txBody>
          <a:bodyPr/>
          <a:lstStyle>
            <a:lvl1pPr>
              <a:defRPr/>
            </a:lvl1pPr>
          </a:lstStyle>
          <a:p>
            <a:pPr>
              <a:defRPr/>
            </a:pPr>
            <a:fld id="{ED6E2F00-D764-46FB-9D65-87B28B60F59B}" type="slidenum">
              <a:rPr lang="en-SE"/>
              <a:pPr>
                <a:defRPr/>
              </a:pPr>
              <a:t>‹#›</a:t>
            </a:fld>
            <a:endParaRPr lang="en-SE"/>
          </a:p>
        </p:txBody>
      </p:sp>
    </p:spTree>
    <p:extLst>
      <p:ext uri="{BB962C8B-B14F-4D97-AF65-F5344CB8AC3E}">
        <p14:creationId xmlns:p14="http://schemas.microsoft.com/office/powerpoint/2010/main" val="206462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E"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1B578-263D-7C1B-001F-7B1E659051B7}"/>
              </a:ext>
            </a:extLst>
          </p:cNvPr>
          <p:cNvSpPr>
            <a:spLocks noGrp="1"/>
          </p:cNvSpPr>
          <p:nvPr>
            <p:ph type="dt" sz="half" idx="10"/>
          </p:nvPr>
        </p:nvSpPr>
        <p:spPr/>
        <p:txBody>
          <a:bodyPr/>
          <a:lstStyle>
            <a:lvl1pPr>
              <a:defRPr/>
            </a:lvl1pPr>
          </a:lstStyle>
          <a:p>
            <a:pPr>
              <a:defRPr/>
            </a:pPr>
            <a:fld id="{A158C0C6-1383-4DA5-90BE-2B2BEB7426EB}" type="datetimeFigureOut">
              <a:rPr lang="en-SE"/>
              <a:pPr>
                <a:defRPr/>
              </a:pPr>
              <a:t>2025-01-14</a:t>
            </a:fld>
            <a:endParaRPr lang="en-SE"/>
          </a:p>
        </p:txBody>
      </p:sp>
      <p:sp>
        <p:nvSpPr>
          <p:cNvPr id="6" name="Footer Placeholder 5">
            <a:extLst>
              <a:ext uri="{FF2B5EF4-FFF2-40B4-BE49-F238E27FC236}">
                <a16:creationId xmlns:a16="http://schemas.microsoft.com/office/drawing/2014/main" id="{5C6535B4-6E89-ACD9-38D3-19BFEA5F575C}"/>
              </a:ext>
            </a:extLst>
          </p:cNvPr>
          <p:cNvSpPr>
            <a:spLocks noGrp="1"/>
          </p:cNvSpPr>
          <p:nvPr>
            <p:ph type="ftr" sz="quarter" idx="11"/>
          </p:nvPr>
        </p:nvSpPr>
        <p:spPr/>
        <p:txBody>
          <a:bodyPr/>
          <a:lstStyle>
            <a:lvl1pPr>
              <a:defRPr/>
            </a:lvl1pPr>
          </a:lstStyle>
          <a:p>
            <a:pPr>
              <a:defRPr/>
            </a:pPr>
            <a:endParaRPr lang="en-SE"/>
          </a:p>
        </p:txBody>
      </p:sp>
      <p:sp>
        <p:nvSpPr>
          <p:cNvPr id="7" name="Slide Number Placeholder 6">
            <a:extLst>
              <a:ext uri="{FF2B5EF4-FFF2-40B4-BE49-F238E27FC236}">
                <a16:creationId xmlns:a16="http://schemas.microsoft.com/office/drawing/2014/main" id="{7B9480FD-B855-29A7-9D11-196ECEA8C0C5}"/>
              </a:ext>
            </a:extLst>
          </p:cNvPr>
          <p:cNvSpPr>
            <a:spLocks noGrp="1"/>
          </p:cNvSpPr>
          <p:nvPr>
            <p:ph type="sldNum" sz="quarter" idx="12"/>
          </p:nvPr>
        </p:nvSpPr>
        <p:spPr/>
        <p:txBody>
          <a:bodyPr/>
          <a:lstStyle>
            <a:lvl1pPr>
              <a:defRPr/>
            </a:lvl1pPr>
          </a:lstStyle>
          <a:p>
            <a:pPr>
              <a:defRPr/>
            </a:pPr>
            <a:fld id="{59AF0978-53B4-474C-B4B3-CB9D41AF905B}" type="slidenum">
              <a:rPr lang="en-SE"/>
              <a:pPr>
                <a:defRPr/>
              </a:pPr>
              <a:t>‹#›</a:t>
            </a:fld>
            <a:endParaRPr lang="en-SE"/>
          </a:p>
        </p:txBody>
      </p:sp>
    </p:spTree>
    <p:extLst>
      <p:ext uri="{BB962C8B-B14F-4D97-AF65-F5344CB8AC3E}">
        <p14:creationId xmlns:p14="http://schemas.microsoft.com/office/powerpoint/2010/main" val="307823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BA8BC0E-7141-191A-A2CA-4AE9197C74F6}"/>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SE"/>
              <a:t>Click to edit Master title style</a:t>
            </a:r>
            <a:endParaRPr lang="en-SE" altLang="en-SE"/>
          </a:p>
        </p:txBody>
      </p:sp>
      <p:sp>
        <p:nvSpPr>
          <p:cNvPr id="1027" name="Text Placeholder 2">
            <a:extLst>
              <a:ext uri="{FF2B5EF4-FFF2-40B4-BE49-F238E27FC236}">
                <a16:creationId xmlns:a16="http://schemas.microsoft.com/office/drawing/2014/main" id="{72273F00-CAB7-DD33-D479-803AD1868AA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SE"/>
              <a:t>Click to edit Master text styles</a:t>
            </a:r>
          </a:p>
          <a:p>
            <a:pPr lvl="1"/>
            <a:r>
              <a:rPr lang="en-US" altLang="en-SE"/>
              <a:t>Second level</a:t>
            </a:r>
          </a:p>
          <a:p>
            <a:pPr lvl="2"/>
            <a:r>
              <a:rPr lang="en-US" altLang="en-SE"/>
              <a:t>Third level</a:t>
            </a:r>
          </a:p>
          <a:p>
            <a:pPr lvl="3"/>
            <a:r>
              <a:rPr lang="en-US" altLang="en-SE"/>
              <a:t>Fourth level</a:t>
            </a:r>
          </a:p>
          <a:p>
            <a:pPr lvl="4"/>
            <a:r>
              <a:rPr lang="en-US" altLang="en-SE"/>
              <a:t>Fifth level</a:t>
            </a:r>
            <a:endParaRPr lang="en-SE" altLang="en-SE"/>
          </a:p>
        </p:txBody>
      </p:sp>
      <p:sp>
        <p:nvSpPr>
          <p:cNvPr id="4" name="Date Placeholder 3">
            <a:extLst>
              <a:ext uri="{FF2B5EF4-FFF2-40B4-BE49-F238E27FC236}">
                <a16:creationId xmlns:a16="http://schemas.microsoft.com/office/drawing/2014/main" id="{FB34E0F9-49A9-A713-CCFA-1038F2D9EE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82000"/>
                  </a:schemeClr>
                </a:solidFill>
                <a:latin typeface="+mn-lt"/>
              </a:defRPr>
            </a:lvl1pPr>
          </a:lstStyle>
          <a:p>
            <a:pPr>
              <a:defRPr/>
            </a:pPr>
            <a:fld id="{FA2D71D6-6B59-4E85-9AEA-AEE6DADC78E2}" type="datetimeFigureOut">
              <a:rPr lang="en-SE"/>
              <a:pPr>
                <a:defRPr/>
              </a:pPr>
              <a:t>2025-01-14</a:t>
            </a:fld>
            <a:endParaRPr lang="en-SE"/>
          </a:p>
        </p:txBody>
      </p:sp>
      <p:sp>
        <p:nvSpPr>
          <p:cNvPr id="5" name="Footer Placeholder 4">
            <a:extLst>
              <a:ext uri="{FF2B5EF4-FFF2-40B4-BE49-F238E27FC236}">
                <a16:creationId xmlns:a16="http://schemas.microsoft.com/office/drawing/2014/main" id="{7D1F37AD-1F1C-304F-E774-A803425A6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pPr>
              <a:defRPr/>
            </a:pPr>
            <a:endParaRPr lang="en-SE"/>
          </a:p>
        </p:txBody>
      </p:sp>
      <p:sp>
        <p:nvSpPr>
          <p:cNvPr id="6" name="Slide Number Placeholder 5">
            <a:extLst>
              <a:ext uri="{FF2B5EF4-FFF2-40B4-BE49-F238E27FC236}">
                <a16:creationId xmlns:a16="http://schemas.microsoft.com/office/drawing/2014/main" id="{AC0DA6E5-53FE-A5EC-48A6-2573628090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82000"/>
                  </a:schemeClr>
                </a:solidFill>
                <a:latin typeface="+mn-lt"/>
              </a:defRPr>
            </a:lvl1pPr>
          </a:lstStyle>
          <a:p>
            <a:pPr>
              <a:defRPr/>
            </a:pPr>
            <a:fld id="{75321BF4-1FE3-4FA9-A974-6ABFFB78FFC7}" type="slidenum">
              <a:rPr lang="en-SE"/>
              <a:pPr>
                <a:defRPr/>
              </a:pPr>
              <a:t>‹#›</a:t>
            </a:fld>
            <a:endParaRPr lang="en-SE"/>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ptos Display" panose="020B0004020202020204" pitchFamily="34" charset="0"/>
        </a:defRPr>
      </a:lvl2pPr>
      <a:lvl3pPr algn="l" rtl="0" fontAlgn="base">
        <a:lnSpc>
          <a:spcPct val="90000"/>
        </a:lnSpc>
        <a:spcBef>
          <a:spcPct val="0"/>
        </a:spcBef>
        <a:spcAft>
          <a:spcPct val="0"/>
        </a:spcAft>
        <a:defRPr sz="4400">
          <a:solidFill>
            <a:schemeClr val="tx1"/>
          </a:solidFill>
          <a:latin typeface="Aptos Display" panose="020B0004020202020204" pitchFamily="34" charset="0"/>
        </a:defRPr>
      </a:lvl3pPr>
      <a:lvl4pPr algn="l" rtl="0" fontAlgn="base">
        <a:lnSpc>
          <a:spcPct val="90000"/>
        </a:lnSpc>
        <a:spcBef>
          <a:spcPct val="0"/>
        </a:spcBef>
        <a:spcAft>
          <a:spcPct val="0"/>
        </a:spcAft>
        <a:defRPr sz="4400">
          <a:solidFill>
            <a:schemeClr val="tx1"/>
          </a:solidFill>
          <a:latin typeface="Aptos Display" panose="020B0004020202020204" pitchFamily="34" charset="0"/>
        </a:defRPr>
      </a:lvl4pPr>
      <a:lvl5pPr algn="l" rtl="0" fontAlgn="base">
        <a:lnSpc>
          <a:spcPct val="90000"/>
        </a:lnSpc>
        <a:spcBef>
          <a:spcPct val="0"/>
        </a:spcBef>
        <a:spcAft>
          <a:spcPct val="0"/>
        </a:spcAft>
        <a:defRPr sz="4400">
          <a:solidFill>
            <a:schemeClr val="tx1"/>
          </a:solidFill>
          <a:latin typeface="Aptos Display" panose="020B0004020202020204" pitchFamily="34" charset="0"/>
        </a:defRPr>
      </a:lvl5pPr>
      <a:lvl6pPr marL="457200" algn="l" rtl="0" fontAlgn="base">
        <a:lnSpc>
          <a:spcPct val="90000"/>
        </a:lnSpc>
        <a:spcBef>
          <a:spcPct val="0"/>
        </a:spcBef>
        <a:spcAft>
          <a:spcPct val="0"/>
        </a:spcAft>
        <a:defRPr sz="4400">
          <a:solidFill>
            <a:schemeClr val="tx1"/>
          </a:solidFill>
          <a:latin typeface="Aptos Display" panose="020B0004020202020204" pitchFamily="34" charset="0"/>
        </a:defRPr>
      </a:lvl6pPr>
      <a:lvl7pPr marL="914400" algn="l" rtl="0" fontAlgn="base">
        <a:lnSpc>
          <a:spcPct val="90000"/>
        </a:lnSpc>
        <a:spcBef>
          <a:spcPct val="0"/>
        </a:spcBef>
        <a:spcAft>
          <a:spcPct val="0"/>
        </a:spcAft>
        <a:defRPr sz="4400">
          <a:solidFill>
            <a:schemeClr val="tx1"/>
          </a:solidFill>
          <a:latin typeface="Aptos Display" panose="020B0004020202020204" pitchFamily="34" charset="0"/>
        </a:defRPr>
      </a:lvl7pPr>
      <a:lvl8pPr marL="1371600" algn="l" rtl="0" fontAlgn="base">
        <a:lnSpc>
          <a:spcPct val="90000"/>
        </a:lnSpc>
        <a:spcBef>
          <a:spcPct val="0"/>
        </a:spcBef>
        <a:spcAft>
          <a:spcPct val="0"/>
        </a:spcAft>
        <a:defRPr sz="4400">
          <a:solidFill>
            <a:schemeClr val="tx1"/>
          </a:solidFill>
          <a:latin typeface="Aptos Display" panose="020B0004020202020204" pitchFamily="34" charset="0"/>
        </a:defRPr>
      </a:lvl8pPr>
      <a:lvl9pPr marL="1828800" algn="l" rtl="0" fontAlgn="base">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rthinsurya/ID2223-Final-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34A71F9-0315-78DE-C631-3230ED0F1494}"/>
              </a:ext>
            </a:extLst>
          </p:cNvPr>
          <p:cNvSpPr>
            <a:spLocks noGrp="1" noChangeArrowheads="1"/>
          </p:cNvSpPr>
          <p:nvPr>
            <p:ph type="ctrTitle"/>
          </p:nvPr>
        </p:nvSpPr>
        <p:spPr/>
        <p:txBody>
          <a:bodyPr/>
          <a:lstStyle/>
          <a:p>
            <a:r>
              <a:rPr lang="en-US" altLang="en-SE" dirty="0"/>
              <a:t>Final Project</a:t>
            </a:r>
            <a:endParaRPr lang="en-SE" altLang="en-SE" dirty="0"/>
          </a:p>
        </p:txBody>
      </p:sp>
      <p:sp>
        <p:nvSpPr>
          <p:cNvPr id="13315" name="Subtitle 2">
            <a:extLst>
              <a:ext uri="{FF2B5EF4-FFF2-40B4-BE49-F238E27FC236}">
                <a16:creationId xmlns:a16="http://schemas.microsoft.com/office/drawing/2014/main" id="{23EACE96-2DA9-88CB-662A-10818FEA5D1B}"/>
              </a:ext>
            </a:extLst>
          </p:cNvPr>
          <p:cNvSpPr>
            <a:spLocks noGrp="1" noChangeArrowheads="1"/>
          </p:cNvSpPr>
          <p:nvPr>
            <p:ph type="subTitle" idx="1"/>
          </p:nvPr>
        </p:nvSpPr>
        <p:spPr>
          <a:xfrm>
            <a:off x="1524000" y="3661032"/>
            <a:ext cx="9144000" cy="1655762"/>
          </a:xfrm>
        </p:spPr>
        <p:txBody>
          <a:bodyPr/>
          <a:lstStyle/>
          <a:p>
            <a:r>
              <a:rPr lang="sv-SE" altLang="en-SE" dirty="0">
                <a:hlinkClick r:id="rId2"/>
              </a:rPr>
              <a:t>https://github.com/marthinsurya/ID2223-Final-Project</a:t>
            </a:r>
            <a:endParaRPr lang="sv-SE" altLang="en-SE" dirty="0"/>
          </a:p>
          <a:p>
            <a:endParaRPr lang="sv-SE" altLang="en-SE" dirty="0"/>
          </a:p>
          <a:p>
            <a:r>
              <a:rPr lang="sv-SE" altLang="en-SE" dirty="0"/>
              <a:t>README.md for </a:t>
            </a:r>
            <a:r>
              <a:rPr lang="sv-SE" altLang="en-SE" dirty="0" err="1"/>
              <a:t>detailed</a:t>
            </a:r>
            <a:r>
              <a:rPr lang="sv-SE" altLang="en-SE" dirty="0"/>
              <a:t> </a:t>
            </a:r>
            <a:r>
              <a:rPr lang="sv-SE" altLang="en-SE" dirty="0" err="1"/>
              <a:t>report</a:t>
            </a:r>
            <a:endParaRPr lang="en-SE" altLang="en-S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EDEB5D-264E-D878-AE75-C085FBE9BC02}"/>
              </a:ext>
            </a:extLst>
          </p:cNvPr>
          <p:cNvPicPr>
            <a:picLocks noChangeAspect="1"/>
          </p:cNvPicPr>
          <p:nvPr/>
        </p:nvPicPr>
        <p:blipFill>
          <a:blip r:embed="rId2"/>
          <a:stretch>
            <a:fillRect/>
          </a:stretch>
        </p:blipFill>
        <p:spPr>
          <a:xfrm>
            <a:off x="888442" y="437744"/>
            <a:ext cx="4803325" cy="1501588"/>
          </a:xfrm>
          <a:prstGeom prst="rect">
            <a:avLst/>
          </a:prstGeom>
        </p:spPr>
      </p:pic>
      <p:pic>
        <p:nvPicPr>
          <p:cNvPr id="9" name="Picture 8">
            <a:extLst>
              <a:ext uri="{FF2B5EF4-FFF2-40B4-BE49-F238E27FC236}">
                <a16:creationId xmlns:a16="http://schemas.microsoft.com/office/drawing/2014/main" id="{10DDEBDD-7C58-4DB5-8335-480C45DB22AC}"/>
              </a:ext>
            </a:extLst>
          </p:cNvPr>
          <p:cNvPicPr>
            <a:picLocks noChangeAspect="1"/>
          </p:cNvPicPr>
          <p:nvPr/>
        </p:nvPicPr>
        <p:blipFill>
          <a:blip r:embed="rId3"/>
          <a:stretch>
            <a:fillRect/>
          </a:stretch>
        </p:blipFill>
        <p:spPr>
          <a:xfrm>
            <a:off x="6305169" y="508083"/>
            <a:ext cx="3962743" cy="1051651"/>
          </a:xfrm>
          <a:prstGeom prst="rect">
            <a:avLst/>
          </a:prstGeom>
        </p:spPr>
      </p:pic>
      <p:pic>
        <p:nvPicPr>
          <p:cNvPr id="13" name="Picture 12">
            <a:extLst>
              <a:ext uri="{FF2B5EF4-FFF2-40B4-BE49-F238E27FC236}">
                <a16:creationId xmlns:a16="http://schemas.microsoft.com/office/drawing/2014/main" id="{D47DC9B9-BB33-16BE-114D-4A0E8E7D8212}"/>
              </a:ext>
            </a:extLst>
          </p:cNvPr>
          <p:cNvPicPr>
            <a:picLocks noChangeAspect="1"/>
          </p:cNvPicPr>
          <p:nvPr/>
        </p:nvPicPr>
        <p:blipFill>
          <a:blip r:embed="rId4"/>
          <a:stretch>
            <a:fillRect/>
          </a:stretch>
        </p:blipFill>
        <p:spPr>
          <a:xfrm>
            <a:off x="6259327" y="1876589"/>
            <a:ext cx="4999153" cy="4473328"/>
          </a:xfrm>
          <a:prstGeom prst="rect">
            <a:avLst/>
          </a:prstGeom>
        </p:spPr>
      </p:pic>
    </p:spTree>
    <p:extLst>
      <p:ext uri="{BB962C8B-B14F-4D97-AF65-F5344CB8AC3E}">
        <p14:creationId xmlns:p14="http://schemas.microsoft.com/office/powerpoint/2010/main" val="353307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37A9B-9F5A-0C62-0EEC-9906B01CD7A7}"/>
              </a:ext>
            </a:extLst>
          </p:cNvPr>
          <p:cNvSpPr>
            <a:spLocks noGrp="1"/>
          </p:cNvSpPr>
          <p:nvPr>
            <p:ph type="title"/>
          </p:nvPr>
        </p:nvSpPr>
        <p:spPr/>
        <p:txBody>
          <a:bodyPr/>
          <a:lstStyle/>
          <a:p>
            <a:r>
              <a:rPr lang="en-US" dirty="0"/>
              <a:t>Result</a:t>
            </a:r>
            <a:endParaRPr lang="en-SE" dirty="0"/>
          </a:p>
        </p:txBody>
      </p:sp>
      <p:pic>
        <p:nvPicPr>
          <p:cNvPr id="5" name="Picture 4">
            <a:extLst>
              <a:ext uri="{FF2B5EF4-FFF2-40B4-BE49-F238E27FC236}">
                <a16:creationId xmlns:a16="http://schemas.microsoft.com/office/drawing/2014/main" id="{214BB56E-5553-04AE-C912-051720076501}"/>
              </a:ext>
            </a:extLst>
          </p:cNvPr>
          <p:cNvPicPr>
            <a:picLocks noChangeAspect="1"/>
          </p:cNvPicPr>
          <p:nvPr/>
        </p:nvPicPr>
        <p:blipFill>
          <a:blip r:embed="rId2"/>
          <a:stretch>
            <a:fillRect/>
          </a:stretch>
        </p:blipFill>
        <p:spPr>
          <a:xfrm>
            <a:off x="630660" y="1825625"/>
            <a:ext cx="2731396" cy="1168784"/>
          </a:xfrm>
          <a:prstGeom prst="rect">
            <a:avLst/>
          </a:prstGeom>
        </p:spPr>
      </p:pic>
      <p:pic>
        <p:nvPicPr>
          <p:cNvPr id="7" name="Picture 6">
            <a:extLst>
              <a:ext uri="{FF2B5EF4-FFF2-40B4-BE49-F238E27FC236}">
                <a16:creationId xmlns:a16="http://schemas.microsoft.com/office/drawing/2014/main" id="{F1CF4452-0BB5-3B42-67DA-8215076B1F95}"/>
              </a:ext>
            </a:extLst>
          </p:cNvPr>
          <p:cNvPicPr>
            <a:picLocks noChangeAspect="1"/>
          </p:cNvPicPr>
          <p:nvPr/>
        </p:nvPicPr>
        <p:blipFill>
          <a:blip r:embed="rId3"/>
          <a:stretch>
            <a:fillRect/>
          </a:stretch>
        </p:blipFill>
        <p:spPr>
          <a:xfrm>
            <a:off x="3980871" y="631460"/>
            <a:ext cx="8211129" cy="4149616"/>
          </a:xfrm>
          <a:prstGeom prst="rect">
            <a:avLst/>
          </a:prstGeom>
        </p:spPr>
      </p:pic>
      <p:pic>
        <p:nvPicPr>
          <p:cNvPr id="11" name="Picture 10">
            <a:extLst>
              <a:ext uri="{FF2B5EF4-FFF2-40B4-BE49-F238E27FC236}">
                <a16:creationId xmlns:a16="http://schemas.microsoft.com/office/drawing/2014/main" id="{22EADC1D-AA75-56BB-EE19-0F854C0014BF}"/>
              </a:ext>
            </a:extLst>
          </p:cNvPr>
          <p:cNvPicPr>
            <a:picLocks noChangeAspect="1"/>
          </p:cNvPicPr>
          <p:nvPr/>
        </p:nvPicPr>
        <p:blipFill>
          <a:blip r:embed="rId4"/>
          <a:stretch>
            <a:fillRect/>
          </a:stretch>
        </p:blipFill>
        <p:spPr>
          <a:xfrm>
            <a:off x="443847" y="4916013"/>
            <a:ext cx="4084768" cy="801984"/>
          </a:xfrm>
          <a:prstGeom prst="rect">
            <a:avLst/>
          </a:prstGeom>
        </p:spPr>
      </p:pic>
      <p:sp>
        <p:nvSpPr>
          <p:cNvPr id="4" name="TextBox 3">
            <a:extLst>
              <a:ext uri="{FF2B5EF4-FFF2-40B4-BE49-F238E27FC236}">
                <a16:creationId xmlns:a16="http://schemas.microsoft.com/office/drawing/2014/main" id="{957D854A-6152-67F6-36BC-A67A7927EE74}"/>
              </a:ext>
            </a:extLst>
          </p:cNvPr>
          <p:cNvSpPr txBox="1"/>
          <p:nvPr/>
        </p:nvSpPr>
        <p:spPr>
          <a:xfrm>
            <a:off x="5451389" y="5084493"/>
            <a:ext cx="6096000" cy="923330"/>
          </a:xfrm>
          <a:prstGeom prst="rect">
            <a:avLst/>
          </a:prstGeom>
          <a:noFill/>
        </p:spPr>
        <p:txBody>
          <a:bodyPr wrap="square">
            <a:spAutoFit/>
          </a:bodyPr>
          <a:lstStyle/>
          <a:p>
            <a:pPr algn="l"/>
            <a:r>
              <a:rPr lang="en-US" b="0" i="0" dirty="0">
                <a:solidFill>
                  <a:srgbClr val="1F2328"/>
                </a:solidFill>
                <a:effectLst/>
                <a:latin typeface="-apple-system"/>
              </a:rPr>
              <a:t>Imbalanced dataset due to players’ tendency to follow meta trends, clearly visible in the long-tail distribution pattern of champion selections</a:t>
            </a:r>
          </a:p>
        </p:txBody>
      </p:sp>
    </p:spTree>
    <p:extLst>
      <p:ext uri="{BB962C8B-B14F-4D97-AF65-F5344CB8AC3E}">
        <p14:creationId xmlns:p14="http://schemas.microsoft.com/office/powerpoint/2010/main" val="282114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 3: Accuracy vs Training Samples">
            <a:extLst>
              <a:ext uri="{FF2B5EF4-FFF2-40B4-BE49-F238E27FC236}">
                <a16:creationId xmlns:a16="http://schemas.microsoft.com/office/drawing/2014/main" id="{522717CE-6656-403E-A3AB-CB4A1603D3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645" y="1842961"/>
            <a:ext cx="5945927"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E450485-2D47-0670-CA2D-763B4512AF1E}"/>
              </a:ext>
            </a:extLst>
          </p:cNvPr>
          <p:cNvSpPr txBox="1"/>
          <p:nvPr/>
        </p:nvSpPr>
        <p:spPr>
          <a:xfrm>
            <a:off x="6658385" y="2258168"/>
            <a:ext cx="4695415" cy="2585323"/>
          </a:xfrm>
          <a:prstGeom prst="rect">
            <a:avLst/>
          </a:prstGeom>
          <a:noFill/>
        </p:spPr>
        <p:txBody>
          <a:bodyPr wrap="square">
            <a:spAutoFit/>
          </a:bodyPr>
          <a:lstStyle/>
          <a:p>
            <a:r>
              <a:rPr lang="en-US" b="0" i="0" dirty="0">
                <a:solidFill>
                  <a:srgbClr val="1F2328"/>
                </a:solidFill>
                <a:effectLst/>
                <a:latin typeface="-apple-system"/>
              </a:rPr>
              <a:t>Some champions had fewer than five samples, but this did not significantly affect the accuracy, as evidenced by the low correlation (0.046) between sample size and accuracy</a:t>
            </a:r>
          </a:p>
          <a:p>
            <a:endParaRPr lang="en-US" dirty="0">
              <a:solidFill>
                <a:srgbClr val="1F2328"/>
              </a:solidFill>
              <a:latin typeface="-apple-system"/>
            </a:endParaRPr>
          </a:p>
          <a:p>
            <a:r>
              <a:rPr lang="en-US" dirty="0">
                <a:solidFill>
                  <a:srgbClr val="1F2328"/>
                </a:solidFill>
                <a:latin typeface="-apple-system"/>
              </a:rPr>
              <a:t>However it shows that there IS improvement with more training samples. Thus, we concluded that low number samples affect is likely to affect the accuracy.</a:t>
            </a:r>
          </a:p>
        </p:txBody>
      </p:sp>
      <p:sp>
        <p:nvSpPr>
          <p:cNvPr id="7" name="Title 1">
            <a:extLst>
              <a:ext uri="{FF2B5EF4-FFF2-40B4-BE49-F238E27FC236}">
                <a16:creationId xmlns:a16="http://schemas.microsoft.com/office/drawing/2014/main" id="{2736F9AF-A54D-F741-DB56-C0466C006979}"/>
              </a:ext>
            </a:extLst>
          </p:cNvPr>
          <p:cNvSpPr>
            <a:spLocks noGrp="1"/>
          </p:cNvSpPr>
          <p:nvPr>
            <p:ph type="title"/>
          </p:nvPr>
        </p:nvSpPr>
        <p:spPr>
          <a:xfrm>
            <a:off x="838200" y="365125"/>
            <a:ext cx="10515600" cy="1325563"/>
          </a:xfrm>
        </p:spPr>
        <p:txBody>
          <a:bodyPr/>
          <a:lstStyle/>
          <a:p>
            <a:r>
              <a:rPr lang="en-US" dirty="0"/>
              <a:t>Future Improvements</a:t>
            </a:r>
            <a:endParaRPr lang="en-SE" dirty="0"/>
          </a:p>
        </p:txBody>
      </p:sp>
    </p:spTree>
    <p:extLst>
      <p:ext uri="{BB962C8B-B14F-4D97-AF65-F5344CB8AC3E}">
        <p14:creationId xmlns:p14="http://schemas.microsoft.com/office/powerpoint/2010/main" val="161432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EB8-0C0E-AA87-0A2D-9202BF7660EB}"/>
              </a:ext>
            </a:extLst>
          </p:cNvPr>
          <p:cNvSpPr>
            <a:spLocks noGrp="1"/>
          </p:cNvSpPr>
          <p:nvPr>
            <p:ph type="title"/>
          </p:nvPr>
        </p:nvSpPr>
        <p:spPr>
          <a:xfrm>
            <a:off x="838200" y="247137"/>
            <a:ext cx="10515600" cy="1325563"/>
          </a:xfrm>
        </p:spPr>
        <p:txBody>
          <a:bodyPr/>
          <a:lstStyle/>
          <a:p>
            <a:r>
              <a:rPr lang="en-US" dirty="0"/>
              <a:t>Future Improvements (2)</a:t>
            </a:r>
            <a:endParaRPr lang="en-SE" dirty="0"/>
          </a:p>
        </p:txBody>
      </p:sp>
      <p:pic>
        <p:nvPicPr>
          <p:cNvPr id="11" name="Content Placeholder 10">
            <a:extLst>
              <a:ext uri="{FF2B5EF4-FFF2-40B4-BE49-F238E27FC236}">
                <a16:creationId xmlns:a16="http://schemas.microsoft.com/office/drawing/2014/main" id="{10C8D67A-40AA-FE26-16A4-9FF5341BDA96}"/>
              </a:ext>
            </a:extLst>
          </p:cNvPr>
          <p:cNvPicPr>
            <a:picLocks noGrp="1" noChangeAspect="1"/>
          </p:cNvPicPr>
          <p:nvPr>
            <p:ph idx="1"/>
          </p:nvPr>
        </p:nvPicPr>
        <p:blipFill>
          <a:blip r:embed="rId2"/>
          <a:stretch>
            <a:fillRect/>
          </a:stretch>
        </p:blipFill>
        <p:spPr>
          <a:xfrm>
            <a:off x="1368985" y="1442167"/>
            <a:ext cx="8923087" cy="4351338"/>
          </a:xfrm>
          <a:prstGeom prst="rect">
            <a:avLst/>
          </a:prstGeom>
        </p:spPr>
      </p:pic>
      <p:sp>
        <p:nvSpPr>
          <p:cNvPr id="3" name="Content Placeholder 2">
            <a:extLst>
              <a:ext uri="{FF2B5EF4-FFF2-40B4-BE49-F238E27FC236}">
                <a16:creationId xmlns:a16="http://schemas.microsoft.com/office/drawing/2014/main" id="{18F7F82A-5352-5D28-B98F-8A14953EA265}"/>
              </a:ext>
            </a:extLst>
          </p:cNvPr>
          <p:cNvSpPr txBox="1">
            <a:spLocks/>
          </p:cNvSpPr>
          <p:nvPr/>
        </p:nvSpPr>
        <p:spPr bwMode="auto">
          <a:xfrm>
            <a:off x="838200" y="5793505"/>
            <a:ext cx="10285572" cy="66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pPr>
            <a:r>
              <a:rPr lang="en-US" dirty="0"/>
              <a:t>We believe further feature engineering of most important features will help in guiding the model better </a:t>
            </a:r>
            <a:endParaRPr lang="en-SE" dirty="0"/>
          </a:p>
        </p:txBody>
      </p:sp>
    </p:spTree>
    <p:extLst>
      <p:ext uri="{BB962C8B-B14F-4D97-AF65-F5344CB8AC3E}">
        <p14:creationId xmlns:p14="http://schemas.microsoft.com/office/powerpoint/2010/main" val="1320892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3BA9-BFD3-AFFF-59A0-4179AAC0D0A2}"/>
              </a:ext>
            </a:extLst>
          </p:cNvPr>
          <p:cNvSpPr>
            <a:spLocks noGrp="1"/>
          </p:cNvSpPr>
          <p:nvPr>
            <p:ph type="title"/>
          </p:nvPr>
        </p:nvSpPr>
        <p:spPr/>
        <p:txBody>
          <a:bodyPr/>
          <a:lstStyle/>
          <a:p>
            <a:r>
              <a:rPr lang="en-US" dirty="0"/>
              <a:t>Demo </a:t>
            </a:r>
            <a:endParaRPr lang="en-SE" dirty="0"/>
          </a:p>
        </p:txBody>
      </p:sp>
      <p:sp>
        <p:nvSpPr>
          <p:cNvPr id="8" name="Content Placeholder 7">
            <a:extLst>
              <a:ext uri="{FF2B5EF4-FFF2-40B4-BE49-F238E27FC236}">
                <a16:creationId xmlns:a16="http://schemas.microsoft.com/office/drawing/2014/main" id="{FD27A035-BA6E-1D11-BAC4-69B1C4A93DF3}"/>
              </a:ext>
            </a:extLst>
          </p:cNvPr>
          <p:cNvSpPr>
            <a:spLocks noGrp="1"/>
          </p:cNvSpPr>
          <p:nvPr>
            <p:ph idx="1"/>
          </p:nvPr>
        </p:nvSpPr>
        <p:spPr/>
        <p:txBody>
          <a:bodyPr/>
          <a:lstStyle/>
          <a:p>
            <a:r>
              <a:rPr lang="en-US" dirty="0"/>
              <a:t>Demo Time</a:t>
            </a:r>
            <a:endParaRPr lang="en-SE" dirty="0"/>
          </a:p>
        </p:txBody>
      </p:sp>
    </p:spTree>
    <p:extLst>
      <p:ext uri="{BB962C8B-B14F-4D97-AF65-F5344CB8AC3E}">
        <p14:creationId xmlns:p14="http://schemas.microsoft.com/office/powerpoint/2010/main" val="310919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3502-AFFD-FBA0-2E3D-7EA4712633C1}"/>
              </a:ext>
            </a:extLst>
          </p:cNvPr>
          <p:cNvSpPr>
            <a:spLocks noGrp="1"/>
          </p:cNvSpPr>
          <p:nvPr>
            <p:ph type="title"/>
          </p:nvPr>
        </p:nvSpPr>
        <p:spPr/>
        <p:txBody>
          <a:bodyPr/>
          <a:lstStyle/>
          <a:p>
            <a:r>
              <a:rPr lang="en-GB" dirty="0"/>
              <a:t>Problem/Objective</a:t>
            </a:r>
            <a:endParaRPr lang="en-SE" dirty="0"/>
          </a:p>
        </p:txBody>
      </p:sp>
      <p:sp>
        <p:nvSpPr>
          <p:cNvPr id="3" name="Content Placeholder 2">
            <a:extLst>
              <a:ext uri="{FF2B5EF4-FFF2-40B4-BE49-F238E27FC236}">
                <a16:creationId xmlns:a16="http://schemas.microsoft.com/office/drawing/2014/main" id="{7EDD3551-A627-8D1A-FA47-A8E677CAF529}"/>
              </a:ext>
            </a:extLst>
          </p:cNvPr>
          <p:cNvSpPr>
            <a:spLocks noGrp="1"/>
          </p:cNvSpPr>
          <p:nvPr>
            <p:ph idx="1"/>
          </p:nvPr>
        </p:nvSpPr>
        <p:spPr/>
        <p:txBody>
          <a:bodyPr/>
          <a:lstStyle/>
          <a:p>
            <a:r>
              <a:rPr lang="sv-SE" dirty="0" err="1"/>
              <a:t>Growing</a:t>
            </a:r>
            <a:r>
              <a:rPr lang="sv-SE" dirty="0"/>
              <a:t> </a:t>
            </a:r>
            <a:r>
              <a:rPr lang="sv-SE" dirty="0" err="1"/>
              <a:t>LoL</a:t>
            </a:r>
            <a:r>
              <a:rPr lang="sv-SE" dirty="0"/>
              <a:t> </a:t>
            </a:r>
            <a:r>
              <a:rPr lang="sv-SE" dirty="0" err="1"/>
              <a:t>esport</a:t>
            </a:r>
            <a:r>
              <a:rPr lang="sv-SE" dirty="0"/>
              <a:t> </a:t>
            </a:r>
            <a:r>
              <a:rPr lang="sv-SE" dirty="0" err="1"/>
              <a:t>scene</a:t>
            </a:r>
            <a:r>
              <a:rPr lang="sv-SE" dirty="0"/>
              <a:t> – Big </a:t>
            </a:r>
            <a:r>
              <a:rPr lang="sv-SE" dirty="0" err="1"/>
              <a:t>prize</a:t>
            </a:r>
            <a:r>
              <a:rPr lang="sv-SE" dirty="0"/>
              <a:t> pool, sponsorship </a:t>
            </a:r>
          </a:p>
          <a:p>
            <a:r>
              <a:rPr lang="sv-SE" dirty="0"/>
              <a:t>Problem: Team </a:t>
            </a:r>
            <a:r>
              <a:rPr lang="sv-SE" dirty="0" err="1"/>
              <a:t>hires</a:t>
            </a:r>
            <a:r>
              <a:rPr lang="sv-SE" dirty="0"/>
              <a:t> coach and </a:t>
            </a:r>
            <a:r>
              <a:rPr lang="sv-SE" dirty="0" err="1"/>
              <a:t>analyst</a:t>
            </a:r>
            <a:r>
              <a:rPr lang="sv-SE" dirty="0"/>
              <a:t> to </a:t>
            </a:r>
            <a:r>
              <a:rPr lang="sv-SE" dirty="0" err="1"/>
              <a:t>improve</a:t>
            </a:r>
            <a:r>
              <a:rPr lang="sv-SE" dirty="0"/>
              <a:t> </a:t>
            </a:r>
            <a:r>
              <a:rPr lang="sv-SE" dirty="0" err="1"/>
              <a:t>their</a:t>
            </a:r>
            <a:r>
              <a:rPr lang="sv-SE" dirty="0"/>
              <a:t> </a:t>
            </a:r>
            <a:r>
              <a:rPr lang="sv-SE" dirty="0" err="1"/>
              <a:t>competitive</a:t>
            </a:r>
            <a:r>
              <a:rPr lang="sv-SE" dirty="0"/>
              <a:t> </a:t>
            </a:r>
            <a:r>
              <a:rPr lang="sv-SE" dirty="0" err="1"/>
              <a:t>performance</a:t>
            </a:r>
            <a:r>
              <a:rPr lang="sv-SE" dirty="0"/>
              <a:t>. Thus, </a:t>
            </a:r>
            <a:r>
              <a:rPr lang="sv-SE" dirty="0" err="1"/>
              <a:t>our</a:t>
            </a:r>
            <a:r>
              <a:rPr lang="sv-SE" dirty="0"/>
              <a:t> </a:t>
            </a:r>
            <a:r>
              <a:rPr lang="sv-SE" dirty="0" err="1"/>
              <a:t>tool</a:t>
            </a:r>
            <a:r>
              <a:rPr lang="sv-SE" dirty="0"/>
              <a:t> is </a:t>
            </a:r>
            <a:r>
              <a:rPr lang="sv-SE" dirty="0" err="1"/>
              <a:t>aiming</a:t>
            </a:r>
            <a:r>
              <a:rPr lang="sv-SE" dirty="0"/>
              <a:t> to </a:t>
            </a:r>
            <a:r>
              <a:rPr lang="sv-SE" dirty="0" err="1"/>
              <a:t>aid</a:t>
            </a:r>
            <a:r>
              <a:rPr lang="sv-SE" dirty="0"/>
              <a:t> </a:t>
            </a:r>
            <a:r>
              <a:rPr lang="sv-SE" dirty="0" err="1"/>
              <a:t>their</a:t>
            </a:r>
            <a:r>
              <a:rPr lang="sv-SE" dirty="0"/>
              <a:t> </a:t>
            </a:r>
            <a:r>
              <a:rPr lang="sv-SE" dirty="0" err="1"/>
              <a:t>work</a:t>
            </a:r>
            <a:r>
              <a:rPr lang="sv-SE" dirty="0"/>
              <a:t> to </a:t>
            </a:r>
            <a:r>
              <a:rPr lang="sv-SE" dirty="0" err="1"/>
              <a:t>prepare</a:t>
            </a:r>
            <a:r>
              <a:rPr lang="sv-SE" dirty="0"/>
              <a:t>/</a:t>
            </a:r>
            <a:r>
              <a:rPr lang="sv-SE" dirty="0" err="1"/>
              <a:t>react</a:t>
            </a:r>
            <a:r>
              <a:rPr lang="sv-SE" dirty="0"/>
              <a:t> to </a:t>
            </a:r>
            <a:r>
              <a:rPr lang="sv-SE" dirty="0" err="1"/>
              <a:t>various</a:t>
            </a:r>
            <a:r>
              <a:rPr lang="sv-SE" dirty="0"/>
              <a:t> </a:t>
            </a:r>
            <a:r>
              <a:rPr lang="sv-SE" dirty="0" err="1"/>
              <a:t>strategy</a:t>
            </a:r>
            <a:r>
              <a:rPr lang="sv-SE" dirty="0"/>
              <a:t> </a:t>
            </a:r>
            <a:r>
              <a:rPr lang="sv-SE" dirty="0" err="1"/>
              <a:t>outcome</a:t>
            </a:r>
            <a:endParaRPr lang="sv-SE" dirty="0"/>
          </a:p>
          <a:p>
            <a:r>
              <a:rPr lang="sv-SE" dirty="0" err="1"/>
              <a:t>What</a:t>
            </a:r>
            <a:r>
              <a:rPr lang="sv-SE" dirty="0"/>
              <a:t> </a:t>
            </a:r>
            <a:r>
              <a:rPr lang="sv-SE" dirty="0" err="1"/>
              <a:t>our</a:t>
            </a:r>
            <a:r>
              <a:rPr lang="sv-SE" dirty="0"/>
              <a:t> </a:t>
            </a:r>
            <a:r>
              <a:rPr lang="sv-SE" dirty="0" err="1"/>
              <a:t>model</a:t>
            </a:r>
            <a:r>
              <a:rPr lang="sv-SE" dirty="0"/>
              <a:t> </a:t>
            </a:r>
            <a:r>
              <a:rPr lang="sv-SE" dirty="0" err="1"/>
              <a:t>does</a:t>
            </a:r>
            <a:r>
              <a:rPr lang="sv-SE" dirty="0"/>
              <a:t>? </a:t>
            </a:r>
            <a:r>
              <a:rPr lang="sv-SE" dirty="0" err="1"/>
              <a:t>Predicts</a:t>
            </a:r>
            <a:r>
              <a:rPr lang="sv-SE" dirty="0"/>
              <a:t> </a:t>
            </a:r>
            <a:r>
              <a:rPr lang="sv-SE" dirty="0" err="1"/>
              <a:t>player’s</a:t>
            </a:r>
            <a:r>
              <a:rPr lang="sv-SE" dirty="0"/>
              <a:t> choice </a:t>
            </a:r>
            <a:r>
              <a:rPr lang="sv-SE" dirty="0" err="1"/>
              <a:t>of</a:t>
            </a:r>
            <a:r>
              <a:rPr lang="sv-SE" dirty="0"/>
              <a:t> champion </a:t>
            </a:r>
            <a:r>
              <a:rPr lang="sv-SE" dirty="0" err="1"/>
              <a:t>within</a:t>
            </a:r>
            <a:r>
              <a:rPr lang="sv-SE" dirty="0"/>
              <a:t> </a:t>
            </a:r>
            <a:r>
              <a:rPr lang="sv-SE" dirty="0" err="1"/>
              <a:t>certain</a:t>
            </a:r>
            <a:r>
              <a:rPr lang="sv-SE" dirty="0"/>
              <a:t> team setup (variation </a:t>
            </a:r>
            <a:r>
              <a:rPr lang="sv-SE" dirty="0" err="1"/>
              <a:t>of</a:t>
            </a:r>
            <a:r>
              <a:rPr lang="sv-SE" dirty="0"/>
              <a:t> champions </a:t>
            </a:r>
            <a:r>
              <a:rPr lang="sv-SE" dirty="0" err="1"/>
              <a:t>lineup</a:t>
            </a:r>
            <a:r>
              <a:rPr lang="sv-SE" dirty="0"/>
              <a:t> from teammates &amp; opposition)</a:t>
            </a:r>
          </a:p>
          <a:p>
            <a:r>
              <a:rPr lang="sv-SE" dirty="0" err="1"/>
              <a:t>Goal</a:t>
            </a:r>
            <a:r>
              <a:rPr lang="sv-SE" dirty="0"/>
              <a:t> : Plan for </a:t>
            </a:r>
            <a:r>
              <a:rPr lang="sv-SE" dirty="0" err="1"/>
              <a:t>various</a:t>
            </a:r>
            <a:r>
              <a:rPr lang="sv-SE" dirty="0"/>
              <a:t> champions draft </a:t>
            </a:r>
            <a:r>
              <a:rPr lang="sv-SE" dirty="0" err="1"/>
              <a:t>outcome</a:t>
            </a:r>
            <a:r>
              <a:rPr lang="sv-SE" dirty="0"/>
              <a:t> </a:t>
            </a:r>
            <a:r>
              <a:rPr lang="sv-SE" dirty="0" err="1"/>
              <a:t>during</a:t>
            </a:r>
            <a:r>
              <a:rPr lang="sv-SE" dirty="0"/>
              <a:t> </a:t>
            </a:r>
            <a:r>
              <a:rPr lang="sv-SE" dirty="0" err="1"/>
              <a:t>high</a:t>
            </a:r>
            <a:r>
              <a:rPr lang="sv-SE" dirty="0"/>
              <a:t> stake </a:t>
            </a:r>
            <a:r>
              <a:rPr lang="sv-SE" dirty="0" err="1"/>
              <a:t>matches</a:t>
            </a:r>
            <a:endParaRPr lang="en-SE" dirty="0"/>
          </a:p>
        </p:txBody>
      </p:sp>
    </p:spTree>
    <p:extLst>
      <p:ext uri="{BB962C8B-B14F-4D97-AF65-F5344CB8AC3E}">
        <p14:creationId xmlns:p14="http://schemas.microsoft.com/office/powerpoint/2010/main" val="95659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1285-1333-92C4-247A-9FF718CDF627}"/>
              </a:ext>
            </a:extLst>
          </p:cNvPr>
          <p:cNvSpPr>
            <a:spLocks noGrp="1"/>
          </p:cNvSpPr>
          <p:nvPr>
            <p:ph type="title"/>
          </p:nvPr>
        </p:nvSpPr>
        <p:spPr/>
        <p:txBody>
          <a:bodyPr/>
          <a:lstStyle/>
          <a:p>
            <a:r>
              <a:rPr lang="en-US" dirty="0"/>
              <a:t>Structure</a:t>
            </a:r>
            <a:endParaRPr lang="en-SE" dirty="0"/>
          </a:p>
        </p:txBody>
      </p:sp>
      <p:sp>
        <p:nvSpPr>
          <p:cNvPr id="3" name="Content Placeholder 2">
            <a:extLst>
              <a:ext uri="{FF2B5EF4-FFF2-40B4-BE49-F238E27FC236}">
                <a16:creationId xmlns:a16="http://schemas.microsoft.com/office/drawing/2014/main" id="{79063CD7-D8AE-A207-21D3-872ED5DF6060}"/>
              </a:ext>
            </a:extLst>
          </p:cNvPr>
          <p:cNvSpPr>
            <a:spLocks noGrp="1"/>
          </p:cNvSpPr>
          <p:nvPr>
            <p:ph idx="1"/>
          </p:nvPr>
        </p:nvSpPr>
        <p:spPr/>
        <p:txBody>
          <a:bodyPr/>
          <a:lstStyle/>
          <a:p>
            <a:r>
              <a:rPr lang="en-US" dirty="0"/>
              <a:t>Util folder = functions </a:t>
            </a:r>
          </a:p>
          <a:p>
            <a:pPr lvl="1"/>
            <a:r>
              <a:rPr lang="en-US" dirty="0"/>
              <a:t>Scrap specific elements from page</a:t>
            </a:r>
          </a:p>
          <a:p>
            <a:pPr lvl="1"/>
            <a:r>
              <a:rPr lang="en-US" dirty="0"/>
              <a:t>Feature engineering </a:t>
            </a:r>
          </a:p>
          <a:p>
            <a:r>
              <a:rPr lang="en-US" dirty="0"/>
              <a:t>Util&gt;data – scrapping data</a:t>
            </a:r>
          </a:p>
          <a:p>
            <a:r>
              <a:rPr lang="en-US" dirty="0"/>
              <a:t>Model folder = model, label encoder</a:t>
            </a:r>
          </a:p>
          <a:p>
            <a:r>
              <a:rPr lang="en-US" dirty="0"/>
              <a:t>1_Notebook training pipeline</a:t>
            </a:r>
          </a:p>
          <a:p>
            <a:r>
              <a:rPr lang="en-US" dirty="0"/>
              <a:t>2_Notebook inference</a:t>
            </a:r>
          </a:p>
          <a:p>
            <a:endParaRPr lang="en-SE" dirty="0"/>
          </a:p>
        </p:txBody>
      </p:sp>
    </p:spTree>
    <p:extLst>
      <p:ext uri="{BB962C8B-B14F-4D97-AF65-F5344CB8AC3E}">
        <p14:creationId xmlns:p14="http://schemas.microsoft.com/office/powerpoint/2010/main" val="101436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C1CA3-C679-395F-8B14-9C6220E77E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CC3763-8FC4-EB40-D035-04D1E1BD3751}"/>
              </a:ext>
            </a:extLst>
          </p:cNvPr>
          <p:cNvSpPr>
            <a:spLocks noGrp="1"/>
          </p:cNvSpPr>
          <p:nvPr>
            <p:ph type="title"/>
          </p:nvPr>
        </p:nvSpPr>
        <p:spPr/>
        <p:txBody>
          <a:bodyPr/>
          <a:lstStyle/>
          <a:p>
            <a:r>
              <a:rPr lang="en-GB" dirty="0"/>
              <a:t>Training data</a:t>
            </a:r>
            <a:endParaRPr lang="en-SE" dirty="0"/>
          </a:p>
        </p:txBody>
      </p:sp>
      <p:sp>
        <p:nvSpPr>
          <p:cNvPr id="3" name="Content Placeholder 2">
            <a:extLst>
              <a:ext uri="{FF2B5EF4-FFF2-40B4-BE49-F238E27FC236}">
                <a16:creationId xmlns:a16="http://schemas.microsoft.com/office/drawing/2014/main" id="{52CDA695-016A-07A4-FF9B-10B8B5B92AFF}"/>
              </a:ext>
            </a:extLst>
          </p:cNvPr>
          <p:cNvSpPr>
            <a:spLocks noGrp="1"/>
          </p:cNvSpPr>
          <p:nvPr>
            <p:ph idx="1"/>
          </p:nvPr>
        </p:nvSpPr>
        <p:spPr/>
        <p:txBody>
          <a:bodyPr/>
          <a:lstStyle/>
          <a:p>
            <a:r>
              <a:rPr lang="sv-SE" dirty="0" err="1"/>
              <a:t>Scrap</a:t>
            </a:r>
            <a:r>
              <a:rPr lang="sv-SE" dirty="0"/>
              <a:t> </a:t>
            </a:r>
            <a:r>
              <a:rPr lang="sv-SE" dirty="0" err="1"/>
              <a:t>manually</a:t>
            </a:r>
            <a:r>
              <a:rPr lang="sv-SE" dirty="0"/>
              <a:t> from op.gg site </a:t>
            </a:r>
            <a:r>
              <a:rPr lang="sv-SE" dirty="0" err="1"/>
              <a:t>which</a:t>
            </a:r>
            <a:r>
              <a:rPr lang="sv-SE" dirty="0"/>
              <a:t> </a:t>
            </a:r>
            <a:r>
              <a:rPr lang="sv-SE" dirty="0" err="1"/>
              <a:t>gather</a:t>
            </a:r>
            <a:r>
              <a:rPr lang="sv-SE" dirty="0"/>
              <a:t> </a:t>
            </a:r>
            <a:r>
              <a:rPr lang="sv-SE" dirty="0" err="1"/>
              <a:t>players</a:t>
            </a:r>
            <a:r>
              <a:rPr lang="sv-SE" dirty="0"/>
              <a:t> &amp; trend stats</a:t>
            </a:r>
          </a:p>
          <a:p>
            <a:r>
              <a:rPr lang="sv-SE" dirty="0" err="1"/>
              <a:t>Use</a:t>
            </a:r>
            <a:r>
              <a:rPr lang="sv-SE" dirty="0"/>
              <a:t> 3rd party site </a:t>
            </a:r>
            <a:r>
              <a:rPr lang="sv-SE" dirty="0" err="1"/>
              <a:t>due</a:t>
            </a:r>
            <a:r>
              <a:rPr lang="sv-SE" dirty="0"/>
              <a:t> to API </a:t>
            </a:r>
            <a:r>
              <a:rPr lang="sv-SE" dirty="0" err="1"/>
              <a:t>issue</a:t>
            </a:r>
            <a:r>
              <a:rPr lang="sv-SE" dirty="0"/>
              <a:t> (</a:t>
            </a:r>
            <a:r>
              <a:rPr lang="sv-SE" dirty="0" err="1"/>
              <a:t>daily</a:t>
            </a:r>
            <a:r>
              <a:rPr lang="sv-SE" dirty="0"/>
              <a:t> </a:t>
            </a:r>
            <a:r>
              <a:rPr lang="sv-SE" dirty="0" err="1"/>
              <a:t>refresh</a:t>
            </a:r>
            <a:r>
              <a:rPr lang="sv-SE" dirty="0"/>
              <a:t>)</a:t>
            </a:r>
          </a:p>
          <a:p>
            <a:r>
              <a:rPr lang="sv-SE" dirty="0"/>
              <a:t>~850 </a:t>
            </a:r>
            <a:r>
              <a:rPr lang="sv-SE" dirty="0" err="1"/>
              <a:t>high</a:t>
            </a:r>
            <a:r>
              <a:rPr lang="sv-SE" dirty="0"/>
              <a:t> </a:t>
            </a:r>
            <a:r>
              <a:rPr lang="sv-SE" dirty="0" err="1"/>
              <a:t>profiles</a:t>
            </a:r>
            <a:r>
              <a:rPr lang="sv-SE" dirty="0"/>
              <a:t> </a:t>
            </a:r>
            <a:r>
              <a:rPr lang="sv-SE" dirty="0" err="1"/>
              <a:t>players</a:t>
            </a:r>
            <a:r>
              <a:rPr lang="sv-SE" dirty="0"/>
              <a:t> </a:t>
            </a:r>
            <a:r>
              <a:rPr lang="sv-SE" dirty="0" err="1"/>
              <a:t>topping</a:t>
            </a:r>
            <a:r>
              <a:rPr lang="sv-SE" dirty="0"/>
              <a:t> </a:t>
            </a:r>
            <a:r>
              <a:rPr lang="sv-SE" dirty="0" err="1"/>
              <a:t>leaderboard</a:t>
            </a:r>
            <a:r>
              <a:rPr lang="sv-SE" dirty="0"/>
              <a:t> </a:t>
            </a:r>
            <a:r>
              <a:rPr lang="sv-SE" dirty="0" err="1"/>
              <a:t>charts</a:t>
            </a:r>
            <a:r>
              <a:rPr lang="sv-SE" dirty="0"/>
              <a:t> in </a:t>
            </a:r>
            <a:r>
              <a:rPr lang="sv-SE" dirty="0" err="1"/>
              <a:t>their</a:t>
            </a:r>
            <a:r>
              <a:rPr lang="sv-SE" dirty="0"/>
              <a:t> </a:t>
            </a:r>
            <a:r>
              <a:rPr lang="sv-SE" dirty="0" err="1"/>
              <a:t>respective</a:t>
            </a:r>
            <a:r>
              <a:rPr lang="sv-SE" dirty="0"/>
              <a:t> regions</a:t>
            </a:r>
          </a:p>
          <a:p>
            <a:r>
              <a:rPr lang="sv-SE" dirty="0"/>
              <a:t>4 regions </a:t>
            </a:r>
            <a:r>
              <a:rPr lang="sv-SE" dirty="0" err="1"/>
              <a:t>are</a:t>
            </a:r>
            <a:r>
              <a:rPr lang="sv-SE" dirty="0"/>
              <a:t> </a:t>
            </a:r>
            <a:r>
              <a:rPr lang="sv-SE" dirty="0" err="1"/>
              <a:t>picked</a:t>
            </a:r>
            <a:r>
              <a:rPr lang="sv-SE" dirty="0"/>
              <a:t> from </a:t>
            </a:r>
            <a:r>
              <a:rPr lang="sv-SE" dirty="0" err="1"/>
              <a:t>most</a:t>
            </a:r>
            <a:r>
              <a:rPr lang="sv-SE" dirty="0"/>
              <a:t> relevant to </a:t>
            </a:r>
            <a:r>
              <a:rPr lang="sv-SE" dirty="0" err="1"/>
              <a:t>competitive</a:t>
            </a:r>
            <a:r>
              <a:rPr lang="sv-SE" dirty="0"/>
              <a:t> </a:t>
            </a:r>
            <a:r>
              <a:rPr lang="sv-SE" dirty="0" err="1"/>
              <a:t>scene</a:t>
            </a:r>
            <a:r>
              <a:rPr lang="sv-SE" dirty="0"/>
              <a:t> </a:t>
            </a:r>
            <a:r>
              <a:rPr lang="sv-SE" dirty="0" err="1"/>
              <a:t>supporting</a:t>
            </a:r>
            <a:r>
              <a:rPr lang="sv-SE" dirty="0"/>
              <a:t> the </a:t>
            </a:r>
            <a:r>
              <a:rPr lang="sv-SE" dirty="0" err="1"/>
              <a:t>tool</a:t>
            </a:r>
            <a:r>
              <a:rPr lang="sv-SE" dirty="0"/>
              <a:t> </a:t>
            </a:r>
            <a:r>
              <a:rPr lang="sv-SE" dirty="0" err="1"/>
              <a:t>goal</a:t>
            </a:r>
            <a:endParaRPr lang="sv-SE" dirty="0"/>
          </a:p>
          <a:p>
            <a:r>
              <a:rPr lang="sv-SE" dirty="0" err="1"/>
              <a:t>Each</a:t>
            </a:r>
            <a:r>
              <a:rPr lang="sv-SE" dirty="0"/>
              <a:t> </a:t>
            </a:r>
            <a:r>
              <a:rPr lang="sv-SE" dirty="0" err="1"/>
              <a:t>profiles</a:t>
            </a:r>
            <a:r>
              <a:rPr lang="sv-SE" dirty="0"/>
              <a:t> </a:t>
            </a:r>
            <a:r>
              <a:rPr lang="sv-SE" dirty="0" err="1"/>
              <a:t>provide</a:t>
            </a:r>
            <a:r>
              <a:rPr lang="sv-SE" dirty="0"/>
              <a:t> </a:t>
            </a:r>
            <a:r>
              <a:rPr lang="sv-SE" dirty="0" err="1"/>
              <a:t>various</a:t>
            </a:r>
            <a:r>
              <a:rPr lang="sv-SE" dirty="0"/>
              <a:t> </a:t>
            </a:r>
            <a:r>
              <a:rPr lang="sv-SE" dirty="0" err="1"/>
              <a:t>performance</a:t>
            </a:r>
            <a:r>
              <a:rPr lang="sv-SE" dirty="0"/>
              <a:t> stats , </a:t>
            </a:r>
            <a:r>
              <a:rPr lang="sv-SE" dirty="0" err="1"/>
              <a:t>including</a:t>
            </a:r>
            <a:r>
              <a:rPr lang="sv-SE" dirty="0"/>
              <a:t> last ~20 </a:t>
            </a:r>
            <a:r>
              <a:rPr lang="sv-SE" dirty="0" err="1"/>
              <a:t>matches</a:t>
            </a:r>
            <a:endParaRPr lang="sv-SE" dirty="0"/>
          </a:p>
          <a:p>
            <a:r>
              <a:rPr lang="sv-SE" dirty="0" err="1"/>
              <a:t>Train</a:t>
            </a:r>
            <a:r>
              <a:rPr lang="sv-SE" dirty="0"/>
              <a:t> set </a:t>
            </a:r>
            <a:r>
              <a:rPr lang="sv-SE" dirty="0" err="1"/>
              <a:t>amount</a:t>
            </a:r>
            <a:r>
              <a:rPr lang="sv-SE" dirty="0"/>
              <a:t> to 850*20 = </a:t>
            </a:r>
            <a:r>
              <a:rPr lang="sv-SE" dirty="0">
                <a:solidFill>
                  <a:srgbClr val="FF0000"/>
                </a:solidFill>
              </a:rPr>
              <a:t>~17000 </a:t>
            </a:r>
            <a:r>
              <a:rPr lang="sv-SE" dirty="0" err="1"/>
              <a:t>rows</a:t>
            </a:r>
            <a:endParaRPr lang="en-SE" dirty="0"/>
          </a:p>
        </p:txBody>
      </p:sp>
    </p:spTree>
    <p:extLst>
      <p:ext uri="{BB962C8B-B14F-4D97-AF65-F5344CB8AC3E}">
        <p14:creationId xmlns:p14="http://schemas.microsoft.com/office/powerpoint/2010/main" val="40037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5A5F9-FDBA-D352-DDB6-88562ACC6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301B45-38D8-A3E8-5B17-D3A86052FAD9}"/>
              </a:ext>
            </a:extLst>
          </p:cNvPr>
          <p:cNvSpPr>
            <a:spLocks noGrp="1"/>
          </p:cNvSpPr>
          <p:nvPr>
            <p:ph type="title"/>
          </p:nvPr>
        </p:nvSpPr>
        <p:spPr/>
        <p:txBody>
          <a:bodyPr/>
          <a:lstStyle/>
          <a:p>
            <a:r>
              <a:rPr lang="en-GB" dirty="0"/>
              <a:t>Feature engineering</a:t>
            </a:r>
            <a:endParaRPr lang="en-SE" dirty="0"/>
          </a:p>
        </p:txBody>
      </p:sp>
      <p:sp>
        <p:nvSpPr>
          <p:cNvPr id="3" name="Content Placeholder 2">
            <a:extLst>
              <a:ext uri="{FF2B5EF4-FFF2-40B4-BE49-F238E27FC236}">
                <a16:creationId xmlns:a16="http://schemas.microsoft.com/office/drawing/2014/main" id="{D7055B15-AC46-F095-6CC6-D9E7964DE1FF}"/>
              </a:ext>
            </a:extLst>
          </p:cNvPr>
          <p:cNvSpPr>
            <a:spLocks noGrp="1"/>
          </p:cNvSpPr>
          <p:nvPr>
            <p:ph idx="1"/>
          </p:nvPr>
        </p:nvSpPr>
        <p:spPr>
          <a:xfrm>
            <a:off x="838200" y="1589650"/>
            <a:ext cx="10515600" cy="4351338"/>
          </a:xfrm>
        </p:spPr>
        <p:txBody>
          <a:bodyPr/>
          <a:lstStyle/>
          <a:p>
            <a:r>
              <a:rPr lang="sv-SE" dirty="0"/>
              <a:t>Personal stats </a:t>
            </a:r>
            <a:r>
              <a:rPr lang="sv-SE" dirty="0" err="1"/>
              <a:t>provide</a:t>
            </a:r>
            <a:r>
              <a:rPr lang="sv-SE" dirty="0"/>
              <a:t> &gt;150 </a:t>
            </a:r>
            <a:r>
              <a:rPr lang="sv-SE" dirty="0" err="1"/>
              <a:t>cols</a:t>
            </a:r>
            <a:r>
              <a:rPr lang="sv-SE" dirty="0"/>
              <a:t> </a:t>
            </a:r>
          </a:p>
          <a:p>
            <a:pPr lvl="1"/>
            <a:r>
              <a:rPr lang="sv-SE" dirty="0" err="1"/>
              <a:t>Past</a:t>
            </a:r>
            <a:r>
              <a:rPr lang="sv-SE" dirty="0"/>
              <a:t> </a:t>
            </a:r>
            <a:r>
              <a:rPr lang="sv-SE" dirty="0" err="1"/>
              <a:t>month</a:t>
            </a:r>
            <a:r>
              <a:rPr lang="sv-SE" dirty="0"/>
              <a:t>/</a:t>
            </a:r>
            <a:r>
              <a:rPr lang="sv-SE" dirty="0" err="1"/>
              <a:t>week</a:t>
            </a:r>
            <a:r>
              <a:rPr lang="sv-SE" dirty="0"/>
              <a:t>/</a:t>
            </a:r>
            <a:r>
              <a:rPr lang="sv-SE" dirty="0" err="1"/>
              <a:t>season</a:t>
            </a:r>
            <a:r>
              <a:rPr lang="sv-SE" dirty="0"/>
              <a:t> </a:t>
            </a:r>
            <a:r>
              <a:rPr lang="sv-SE" dirty="0" err="1"/>
              <a:t>performance</a:t>
            </a:r>
            <a:endParaRPr lang="sv-SE" dirty="0"/>
          </a:p>
          <a:p>
            <a:pPr lvl="1"/>
            <a:r>
              <a:rPr lang="sv-SE" dirty="0" err="1"/>
              <a:t>Mastery</a:t>
            </a:r>
            <a:endParaRPr lang="sv-SE" dirty="0"/>
          </a:p>
          <a:p>
            <a:pPr lvl="1"/>
            <a:r>
              <a:rPr lang="sv-SE" dirty="0"/>
              <a:t>Most </a:t>
            </a:r>
            <a:r>
              <a:rPr lang="sv-SE" dirty="0" err="1"/>
              <a:t>used</a:t>
            </a:r>
            <a:r>
              <a:rPr lang="sv-SE" dirty="0"/>
              <a:t> champions</a:t>
            </a:r>
          </a:p>
          <a:p>
            <a:pPr lvl="1"/>
            <a:r>
              <a:rPr lang="sv-SE" dirty="0"/>
              <a:t>Recent </a:t>
            </a:r>
            <a:r>
              <a:rPr lang="sv-SE" dirty="0" err="1"/>
              <a:t>matches</a:t>
            </a:r>
            <a:r>
              <a:rPr lang="sv-SE" dirty="0"/>
              <a:t> stats</a:t>
            </a:r>
          </a:p>
          <a:p>
            <a:pPr lvl="1"/>
            <a:r>
              <a:rPr lang="sv-SE" dirty="0" err="1"/>
              <a:t>etc</a:t>
            </a:r>
            <a:endParaRPr lang="sv-SE" dirty="0"/>
          </a:p>
          <a:p>
            <a:r>
              <a:rPr lang="sv-SE" dirty="0" err="1"/>
              <a:t>Creates</a:t>
            </a:r>
            <a:r>
              <a:rPr lang="sv-SE" dirty="0"/>
              <a:t> 169 champions score (</a:t>
            </a:r>
            <a:r>
              <a:rPr lang="sv-SE" dirty="0" err="1"/>
              <a:t>likelihood</a:t>
            </a:r>
            <a:r>
              <a:rPr lang="sv-SE" dirty="0"/>
              <a:t> </a:t>
            </a:r>
            <a:r>
              <a:rPr lang="sv-SE" dirty="0" err="1"/>
              <a:t>of</a:t>
            </a:r>
            <a:r>
              <a:rPr lang="sv-SE" dirty="0"/>
              <a:t> </a:t>
            </a:r>
            <a:r>
              <a:rPr lang="sv-SE" dirty="0" err="1"/>
              <a:t>being</a:t>
            </a:r>
            <a:r>
              <a:rPr lang="sv-SE" dirty="0"/>
              <a:t> chosen by </a:t>
            </a:r>
            <a:r>
              <a:rPr lang="sv-SE" dirty="0" err="1"/>
              <a:t>certain</a:t>
            </a:r>
            <a:r>
              <a:rPr lang="sv-SE" dirty="0"/>
              <a:t> </a:t>
            </a:r>
            <a:r>
              <a:rPr lang="sv-SE" dirty="0" err="1"/>
              <a:t>player</a:t>
            </a:r>
            <a:r>
              <a:rPr lang="sv-SE" dirty="0"/>
              <a:t> in </a:t>
            </a:r>
            <a:r>
              <a:rPr lang="sv-SE" dirty="0" err="1"/>
              <a:t>certain</a:t>
            </a:r>
            <a:r>
              <a:rPr lang="sv-SE" dirty="0"/>
              <a:t> </a:t>
            </a:r>
            <a:r>
              <a:rPr lang="sv-SE" dirty="0" err="1"/>
              <a:t>condition</a:t>
            </a:r>
            <a:r>
              <a:rPr lang="sv-SE" dirty="0"/>
              <a:t>) by cross-features </a:t>
            </a:r>
            <a:r>
              <a:rPr lang="sv-SE" dirty="0" err="1"/>
              <a:t>with</a:t>
            </a:r>
            <a:endParaRPr lang="sv-SE" dirty="0"/>
          </a:p>
          <a:p>
            <a:pPr lvl="1"/>
            <a:r>
              <a:rPr lang="sv-SE" dirty="0"/>
              <a:t>Meta trend, Personal stats</a:t>
            </a:r>
          </a:p>
          <a:p>
            <a:pPr lvl="1"/>
            <a:r>
              <a:rPr lang="sv-SE" dirty="0"/>
              <a:t>Champion stats – </a:t>
            </a:r>
            <a:r>
              <a:rPr lang="sv-SE" dirty="0" err="1"/>
              <a:t>winrate</a:t>
            </a:r>
            <a:r>
              <a:rPr lang="sv-SE" dirty="0"/>
              <a:t>, champions </a:t>
            </a:r>
            <a:r>
              <a:rPr lang="sv-SE" dirty="0" err="1"/>
              <a:t>lineup</a:t>
            </a:r>
            <a:r>
              <a:rPr lang="sv-SE" dirty="0"/>
              <a:t>, </a:t>
            </a:r>
            <a:r>
              <a:rPr lang="sv-SE" dirty="0" err="1"/>
              <a:t>etc</a:t>
            </a:r>
            <a:endParaRPr lang="sv-SE" dirty="0"/>
          </a:p>
          <a:p>
            <a:r>
              <a:rPr lang="sv-SE" dirty="0" err="1"/>
              <a:t>Playstyle</a:t>
            </a:r>
            <a:r>
              <a:rPr lang="sv-SE" dirty="0"/>
              <a:t>, champion </a:t>
            </a:r>
            <a:r>
              <a:rPr lang="sv-SE" dirty="0" err="1"/>
              <a:t>loyalty</a:t>
            </a:r>
            <a:r>
              <a:rPr lang="sv-SE" dirty="0"/>
              <a:t>, </a:t>
            </a:r>
            <a:r>
              <a:rPr lang="sv-SE" dirty="0" err="1"/>
              <a:t>role</a:t>
            </a:r>
            <a:r>
              <a:rPr lang="sv-SE" dirty="0"/>
              <a:t> </a:t>
            </a:r>
            <a:r>
              <a:rPr lang="sv-SE" dirty="0" err="1"/>
              <a:t>specialization</a:t>
            </a:r>
            <a:endParaRPr lang="sv-SE" dirty="0"/>
          </a:p>
          <a:p>
            <a:pPr lvl="1"/>
            <a:endParaRPr lang="en-SE" dirty="0"/>
          </a:p>
        </p:txBody>
      </p:sp>
    </p:spTree>
    <p:extLst>
      <p:ext uri="{BB962C8B-B14F-4D97-AF65-F5344CB8AC3E}">
        <p14:creationId xmlns:p14="http://schemas.microsoft.com/office/powerpoint/2010/main" val="49604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14778-93F7-FBB7-6A0E-41504286D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088248-9D80-21A5-24BF-E9932958226E}"/>
              </a:ext>
            </a:extLst>
          </p:cNvPr>
          <p:cNvSpPr>
            <a:spLocks noGrp="1"/>
          </p:cNvSpPr>
          <p:nvPr>
            <p:ph type="title"/>
          </p:nvPr>
        </p:nvSpPr>
        <p:spPr>
          <a:xfrm>
            <a:off x="838200" y="-116655"/>
            <a:ext cx="10515600" cy="1325563"/>
          </a:xfrm>
        </p:spPr>
        <p:txBody>
          <a:bodyPr/>
          <a:lstStyle/>
          <a:p>
            <a:r>
              <a:rPr lang="en-GB" dirty="0"/>
              <a:t>Feature engineering (2)</a:t>
            </a:r>
            <a:endParaRPr lang="en-SE" dirty="0"/>
          </a:p>
        </p:txBody>
      </p:sp>
      <p:sp>
        <p:nvSpPr>
          <p:cNvPr id="3" name="Content Placeholder 2">
            <a:extLst>
              <a:ext uri="{FF2B5EF4-FFF2-40B4-BE49-F238E27FC236}">
                <a16:creationId xmlns:a16="http://schemas.microsoft.com/office/drawing/2014/main" id="{BDD85FDD-05C7-1440-C916-CD4BDE9FBBA0}"/>
              </a:ext>
            </a:extLst>
          </p:cNvPr>
          <p:cNvSpPr>
            <a:spLocks noGrp="1"/>
          </p:cNvSpPr>
          <p:nvPr>
            <p:ph idx="1"/>
          </p:nvPr>
        </p:nvSpPr>
        <p:spPr>
          <a:xfrm>
            <a:off x="838200" y="1027906"/>
            <a:ext cx="10515600" cy="4351338"/>
          </a:xfrm>
        </p:spPr>
        <p:txBody>
          <a:bodyPr/>
          <a:lstStyle/>
          <a:p>
            <a:pPr marL="0" indent="0">
              <a:buNone/>
            </a:pPr>
            <a:r>
              <a:rPr lang="en-US" dirty="0"/>
              <a:t>weights = {</a:t>
            </a:r>
          </a:p>
          <a:p>
            <a:pPr marL="0" indent="0">
              <a:buNone/>
            </a:pPr>
            <a:r>
              <a:rPr lang="en-US" dirty="0"/>
              <a:t>            'recent': 0.3,    # Last 20 games</a:t>
            </a:r>
          </a:p>
          <a:p>
            <a:pPr marL="0" indent="0">
              <a:buNone/>
            </a:pPr>
            <a:r>
              <a:rPr lang="en-US" dirty="0"/>
              <a:t>            'weekly': 0.4,    # Last 7 days</a:t>
            </a:r>
          </a:p>
          <a:p>
            <a:pPr marL="0" indent="0">
              <a:buNone/>
            </a:pPr>
            <a:r>
              <a:rPr lang="en-US" dirty="0"/>
              <a:t>            'meta': 0.2,      # Only from </a:t>
            </a:r>
            <a:r>
              <a:rPr lang="en-US" dirty="0" err="1"/>
              <a:t>weekly_stats</a:t>
            </a:r>
            <a:endParaRPr lang="en-US" dirty="0"/>
          </a:p>
          <a:p>
            <a:pPr marL="0" indent="0">
              <a:buNone/>
            </a:pPr>
            <a:r>
              <a:rPr lang="en-US" dirty="0"/>
              <a:t>            'season': 0.06,   # Current season</a:t>
            </a:r>
          </a:p>
          <a:p>
            <a:pPr marL="0" indent="0">
              <a:buNone/>
            </a:pPr>
            <a:r>
              <a:rPr lang="en-US" dirty="0"/>
              <a:t>            'mastery': 0.04   # All-time mastery</a:t>
            </a:r>
          </a:p>
          <a:p>
            <a:pPr marL="0" indent="0">
              <a:buNone/>
            </a:pPr>
            <a:r>
              <a:rPr lang="en-US" dirty="0"/>
              <a:t>        }</a:t>
            </a:r>
          </a:p>
          <a:p>
            <a:pPr marL="0" indent="0">
              <a:buNone/>
            </a:pPr>
            <a:endParaRPr lang="en-US" dirty="0"/>
          </a:p>
          <a:p>
            <a:pPr marL="0" indent="0">
              <a:buNone/>
            </a:pPr>
            <a:r>
              <a:rPr lang="en-US" dirty="0"/>
              <a:t>Due to imbalance data, we chose to manually weight the stats (based on past training iteration feature importance) to aggregate features and reduce noise. We believe it will better guide the model into the direction we want</a:t>
            </a:r>
            <a:endParaRPr lang="en-SE" dirty="0"/>
          </a:p>
        </p:txBody>
      </p:sp>
    </p:spTree>
    <p:extLst>
      <p:ext uri="{BB962C8B-B14F-4D97-AF65-F5344CB8AC3E}">
        <p14:creationId xmlns:p14="http://schemas.microsoft.com/office/powerpoint/2010/main" val="254872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82362-7376-942B-CABB-B44500E9F0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ACF4D-9AD7-4509-38D3-7B7BEAB1E2BC}"/>
              </a:ext>
            </a:extLst>
          </p:cNvPr>
          <p:cNvSpPr>
            <a:spLocks noGrp="1"/>
          </p:cNvSpPr>
          <p:nvPr>
            <p:ph type="title"/>
          </p:nvPr>
        </p:nvSpPr>
        <p:spPr/>
        <p:txBody>
          <a:bodyPr/>
          <a:lstStyle/>
          <a:p>
            <a:r>
              <a:rPr lang="en-GB" dirty="0"/>
              <a:t>Feature engineering (3) – 36 final features </a:t>
            </a:r>
            <a:endParaRPr lang="en-SE" dirty="0"/>
          </a:p>
        </p:txBody>
      </p:sp>
      <p:pic>
        <p:nvPicPr>
          <p:cNvPr id="5" name="Picture 4">
            <a:extLst>
              <a:ext uri="{FF2B5EF4-FFF2-40B4-BE49-F238E27FC236}">
                <a16:creationId xmlns:a16="http://schemas.microsoft.com/office/drawing/2014/main" id="{A194FA3E-383F-B451-2632-266C1474E8BA}"/>
              </a:ext>
            </a:extLst>
          </p:cNvPr>
          <p:cNvPicPr>
            <a:picLocks noChangeAspect="1"/>
          </p:cNvPicPr>
          <p:nvPr/>
        </p:nvPicPr>
        <p:blipFill>
          <a:blip r:embed="rId2"/>
          <a:stretch>
            <a:fillRect/>
          </a:stretch>
        </p:blipFill>
        <p:spPr>
          <a:xfrm>
            <a:off x="1156719" y="1497640"/>
            <a:ext cx="9563929" cy="4663844"/>
          </a:xfrm>
          <a:prstGeom prst="rect">
            <a:avLst/>
          </a:prstGeom>
        </p:spPr>
      </p:pic>
      <p:sp>
        <p:nvSpPr>
          <p:cNvPr id="3" name="Content Placeholder 2">
            <a:extLst>
              <a:ext uri="{FF2B5EF4-FFF2-40B4-BE49-F238E27FC236}">
                <a16:creationId xmlns:a16="http://schemas.microsoft.com/office/drawing/2014/main" id="{B0859B80-771B-C9E0-96FD-AB66F20A9AD3}"/>
              </a:ext>
            </a:extLst>
          </p:cNvPr>
          <p:cNvSpPr>
            <a:spLocks noGrp="1"/>
          </p:cNvSpPr>
          <p:nvPr>
            <p:ph idx="1"/>
          </p:nvPr>
        </p:nvSpPr>
        <p:spPr>
          <a:xfrm>
            <a:off x="953214" y="6161484"/>
            <a:ext cx="10285572" cy="662782"/>
          </a:xfrm>
        </p:spPr>
        <p:txBody>
          <a:bodyPr/>
          <a:lstStyle/>
          <a:p>
            <a:pPr marL="0" indent="0">
              <a:buNone/>
            </a:pPr>
            <a:r>
              <a:rPr lang="en-US" dirty="0"/>
              <a:t>Combination of original features and cross features. </a:t>
            </a:r>
            <a:endParaRPr lang="en-SE" dirty="0"/>
          </a:p>
        </p:txBody>
      </p:sp>
    </p:spTree>
    <p:extLst>
      <p:ext uri="{BB962C8B-B14F-4D97-AF65-F5344CB8AC3E}">
        <p14:creationId xmlns:p14="http://schemas.microsoft.com/office/powerpoint/2010/main" val="126847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EC22-7456-DD34-93BF-76F9C031CDC1}"/>
              </a:ext>
            </a:extLst>
          </p:cNvPr>
          <p:cNvSpPr>
            <a:spLocks noGrp="1"/>
          </p:cNvSpPr>
          <p:nvPr>
            <p:ph type="title"/>
          </p:nvPr>
        </p:nvSpPr>
        <p:spPr>
          <a:xfrm>
            <a:off x="513735" y="153192"/>
            <a:ext cx="10515600" cy="1325563"/>
          </a:xfrm>
        </p:spPr>
        <p:txBody>
          <a:bodyPr/>
          <a:lstStyle/>
          <a:p>
            <a:r>
              <a:rPr lang="en-GB" dirty="0"/>
              <a:t>Training Features</a:t>
            </a:r>
            <a:endParaRPr lang="en-SE" dirty="0"/>
          </a:p>
        </p:txBody>
      </p:sp>
      <p:pic>
        <p:nvPicPr>
          <p:cNvPr id="6" name="Content Placeholder 5">
            <a:extLst>
              <a:ext uri="{FF2B5EF4-FFF2-40B4-BE49-F238E27FC236}">
                <a16:creationId xmlns:a16="http://schemas.microsoft.com/office/drawing/2014/main" id="{D4819284-7CED-12CF-6BE5-1AA7820AD249}"/>
              </a:ext>
            </a:extLst>
          </p:cNvPr>
          <p:cNvPicPr>
            <a:picLocks noGrp="1" noChangeAspect="1"/>
          </p:cNvPicPr>
          <p:nvPr>
            <p:ph idx="1"/>
          </p:nvPr>
        </p:nvPicPr>
        <p:blipFill>
          <a:blip r:embed="rId2"/>
          <a:stretch>
            <a:fillRect/>
          </a:stretch>
        </p:blipFill>
        <p:spPr>
          <a:xfrm>
            <a:off x="2914195" y="1253331"/>
            <a:ext cx="2536593" cy="4351338"/>
          </a:xfrm>
        </p:spPr>
      </p:pic>
      <p:pic>
        <p:nvPicPr>
          <p:cNvPr id="8" name="Picture 7">
            <a:extLst>
              <a:ext uri="{FF2B5EF4-FFF2-40B4-BE49-F238E27FC236}">
                <a16:creationId xmlns:a16="http://schemas.microsoft.com/office/drawing/2014/main" id="{910ED86E-D229-5A92-888B-369054043F9F}"/>
              </a:ext>
            </a:extLst>
          </p:cNvPr>
          <p:cNvPicPr>
            <a:picLocks noChangeAspect="1"/>
          </p:cNvPicPr>
          <p:nvPr/>
        </p:nvPicPr>
        <p:blipFill>
          <a:blip r:embed="rId3"/>
          <a:stretch>
            <a:fillRect/>
          </a:stretch>
        </p:blipFill>
        <p:spPr>
          <a:xfrm>
            <a:off x="6741214" y="401713"/>
            <a:ext cx="2766300" cy="5265876"/>
          </a:xfrm>
          <a:prstGeom prst="rect">
            <a:avLst/>
          </a:prstGeom>
        </p:spPr>
      </p:pic>
      <p:sp>
        <p:nvSpPr>
          <p:cNvPr id="3" name="Content Placeholder 2">
            <a:extLst>
              <a:ext uri="{FF2B5EF4-FFF2-40B4-BE49-F238E27FC236}">
                <a16:creationId xmlns:a16="http://schemas.microsoft.com/office/drawing/2014/main" id="{AC609385-3445-AFE0-D756-FACD80E27547}"/>
              </a:ext>
            </a:extLst>
          </p:cNvPr>
          <p:cNvSpPr txBox="1">
            <a:spLocks/>
          </p:cNvSpPr>
          <p:nvPr/>
        </p:nvSpPr>
        <p:spPr bwMode="auto">
          <a:xfrm>
            <a:off x="838200" y="5793505"/>
            <a:ext cx="10285572" cy="66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pPr>
            <a:r>
              <a:rPr lang="en-US" dirty="0" err="1"/>
              <a:t>Dtype</a:t>
            </a:r>
            <a:r>
              <a:rPr lang="en-US" dirty="0"/>
              <a:t> optimization, transform features with low unique value to category type to improve training performance.</a:t>
            </a:r>
            <a:endParaRPr lang="en-SE" dirty="0"/>
          </a:p>
        </p:txBody>
      </p:sp>
    </p:spTree>
    <p:extLst>
      <p:ext uri="{BB962C8B-B14F-4D97-AF65-F5344CB8AC3E}">
        <p14:creationId xmlns:p14="http://schemas.microsoft.com/office/powerpoint/2010/main" val="309369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F2A2-E670-08D4-28E3-8B46D68CBCE3}"/>
              </a:ext>
            </a:extLst>
          </p:cNvPr>
          <p:cNvSpPr>
            <a:spLocks noGrp="1"/>
          </p:cNvSpPr>
          <p:nvPr>
            <p:ph type="title"/>
          </p:nvPr>
        </p:nvSpPr>
        <p:spPr>
          <a:xfrm>
            <a:off x="838200" y="365125"/>
            <a:ext cx="5798574" cy="6114333"/>
          </a:xfrm>
        </p:spPr>
        <p:txBody>
          <a:bodyPr/>
          <a:lstStyle/>
          <a:p>
            <a:r>
              <a:rPr lang="sv-SE" sz="2800" dirty="0" err="1"/>
              <a:t>xgb_classifier</a:t>
            </a:r>
            <a:r>
              <a:rPr lang="sv-SE" sz="2800" dirty="0"/>
              <a:t> = </a:t>
            </a:r>
            <a:r>
              <a:rPr lang="sv-SE" sz="2800" dirty="0" err="1"/>
              <a:t>XGBClassifier</a:t>
            </a:r>
            <a:r>
              <a:rPr lang="sv-SE" sz="2800" dirty="0"/>
              <a:t>(   </a:t>
            </a:r>
            <a:br>
              <a:rPr lang="sv-SE" sz="2800" dirty="0"/>
            </a:br>
            <a:br>
              <a:rPr lang="sv-SE" sz="2800" dirty="0"/>
            </a:br>
            <a:r>
              <a:rPr lang="sv-SE" sz="2800" dirty="0"/>
              <a:t> # </a:t>
            </a:r>
            <a:r>
              <a:rPr lang="sv-SE" sz="2800" dirty="0" err="1"/>
              <a:t>Tree</a:t>
            </a:r>
            <a:r>
              <a:rPr lang="sv-SE" sz="2800" dirty="0"/>
              <a:t> parameters   </a:t>
            </a:r>
            <a:br>
              <a:rPr lang="sv-SE" sz="2800" dirty="0"/>
            </a:br>
            <a:r>
              <a:rPr lang="sv-SE" sz="2800" dirty="0" err="1"/>
              <a:t>max_depth</a:t>
            </a:r>
            <a:r>
              <a:rPr lang="sv-SE" sz="2800" dirty="0"/>
              <a:t>=6,    </a:t>
            </a:r>
            <a:br>
              <a:rPr lang="sv-SE" sz="2800" dirty="0"/>
            </a:br>
            <a:r>
              <a:rPr lang="sv-SE" sz="2800" dirty="0" err="1"/>
              <a:t>n_estimators</a:t>
            </a:r>
            <a:r>
              <a:rPr lang="sv-SE" sz="2800" dirty="0"/>
              <a:t>=1000,    </a:t>
            </a:r>
            <a:br>
              <a:rPr lang="sv-SE" sz="2800" dirty="0"/>
            </a:br>
            <a:r>
              <a:rPr lang="sv-SE" sz="2800" dirty="0" err="1"/>
              <a:t>min_child_weight</a:t>
            </a:r>
            <a:r>
              <a:rPr lang="sv-SE" sz="2800" dirty="0"/>
              <a:t>=5,    </a:t>
            </a:r>
            <a:br>
              <a:rPr lang="sv-SE" sz="2800" dirty="0"/>
            </a:br>
            <a:r>
              <a:rPr lang="sv-SE" sz="2800" dirty="0"/>
              <a:t>gamma=0.5,        </a:t>
            </a:r>
            <a:br>
              <a:rPr lang="sv-SE" sz="2800" dirty="0"/>
            </a:br>
            <a:br>
              <a:rPr lang="sv-SE" sz="2800" dirty="0"/>
            </a:br>
            <a:r>
              <a:rPr lang="sv-SE" sz="2800" dirty="0"/>
              <a:t># Sampling parameters   </a:t>
            </a:r>
            <a:br>
              <a:rPr lang="sv-SE" sz="2800" dirty="0"/>
            </a:br>
            <a:r>
              <a:rPr lang="sv-SE" sz="2800" dirty="0"/>
              <a:t> </a:t>
            </a:r>
            <a:r>
              <a:rPr lang="sv-SE" sz="2800" dirty="0" err="1"/>
              <a:t>subsample</a:t>
            </a:r>
            <a:r>
              <a:rPr lang="sv-SE" sz="2800" dirty="0"/>
              <a:t>=0.9,    </a:t>
            </a:r>
            <a:br>
              <a:rPr lang="sv-SE" sz="2800" dirty="0"/>
            </a:br>
            <a:r>
              <a:rPr lang="sv-SE" sz="2800" dirty="0" err="1"/>
              <a:t>colsample_bytree</a:t>
            </a:r>
            <a:r>
              <a:rPr lang="sv-SE" sz="2800" dirty="0"/>
              <a:t>=0.9,        </a:t>
            </a:r>
            <a:br>
              <a:rPr lang="sv-SE" sz="2800" dirty="0"/>
            </a:br>
            <a:br>
              <a:rPr lang="sv-SE" sz="2800" dirty="0"/>
            </a:br>
            <a:r>
              <a:rPr lang="sv-SE" sz="2800" dirty="0"/>
              <a:t># Learning parameters    </a:t>
            </a:r>
            <a:r>
              <a:rPr lang="sv-SE" sz="2800" dirty="0" err="1"/>
              <a:t>learning_rate</a:t>
            </a:r>
            <a:r>
              <a:rPr lang="sv-SE" sz="2800" dirty="0"/>
              <a:t>=0.01,        </a:t>
            </a:r>
            <a:endParaRPr lang="en-SE" sz="2800" dirty="0"/>
          </a:p>
        </p:txBody>
      </p:sp>
      <p:sp>
        <p:nvSpPr>
          <p:cNvPr id="4" name="Title 1">
            <a:extLst>
              <a:ext uri="{FF2B5EF4-FFF2-40B4-BE49-F238E27FC236}">
                <a16:creationId xmlns:a16="http://schemas.microsoft.com/office/drawing/2014/main" id="{DCFA9E44-D154-63C0-E891-33002C822A5A}"/>
              </a:ext>
            </a:extLst>
          </p:cNvPr>
          <p:cNvSpPr txBox="1">
            <a:spLocks/>
          </p:cNvSpPr>
          <p:nvPr/>
        </p:nvSpPr>
        <p:spPr bwMode="auto">
          <a:xfrm>
            <a:off x="6393426" y="378542"/>
            <a:ext cx="5798574" cy="6114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ptos Display" panose="020B0004020202020204" pitchFamily="34" charset="0"/>
              </a:defRPr>
            </a:lvl2pPr>
            <a:lvl3pPr algn="l" rtl="0" fontAlgn="base">
              <a:lnSpc>
                <a:spcPct val="90000"/>
              </a:lnSpc>
              <a:spcBef>
                <a:spcPct val="0"/>
              </a:spcBef>
              <a:spcAft>
                <a:spcPct val="0"/>
              </a:spcAft>
              <a:defRPr sz="4400">
                <a:solidFill>
                  <a:schemeClr val="tx1"/>
                </a:solidFill>
                <a:latin typeface="Aptos Display" panose="020B0004020202020204" pitchFamily="34" charset="0"/>
              </a:defRPr>
            </a:lvl3pPr>
            <a:lvl4pPr algn="l" rtl="0" fontAlgn="base">
              <a:lnSpc>
                <a:spcPct val="90000"/>
              </a:lnSpc>
              <a:spcBef>
                <a:spcPct val="0"/>
              </a:spcBef>
              <a:spcAft>
                <a:spcPct val="0"/>
              </a:spcAft>
              <a:defRPr sz="4400">
                <a:solidFill>
                  <a:schemeClr val="tx1"/>
                </a:solidFill>
                <a:latin typeface="Aptos Display" panose="020B0004020202020204" pitchFamily="34" charset="0"/>
              </a:defRPr>
            </a:lvl4pPr>
            <a:lvl5pPr algn="l" rtl="0" fontAlgn="base">
              <a:lnSpc>
                <a:spcPct val="90000"/>
              </a:lnSpc>
              <a:spcBef>
                <a:spcPct val="0"/>
              </a:spcBef>
              <a:spcAft>
                <a:spcPct val="0"/>
              </a:spcAft>
              <a:defRPr sz="4400">
                <a:solidFill>
                  <a:schemeClr val="tx1"/>
                </a:solidFill>
                <a:latin typeface="Aptos Display" panose="020B0004020202020204" pitchFamily="34" charset="0"/>
              </a:defRPr>
            </a:lvl5pPr>
            <a:lvl6pPr marL="457200" algn="l" rtl="0" fontAlgn="base">
              <a:lnSpc>
                <a:spcPct val="90000"/>
              </a:lnSpc>
              <a:spcBef>
                <a:spcPct val="0"/>
              </a:spcBef>
              <a:spcAft>
                <a:spcPct val="0"/>
              </a:spcAft>
              <a:defRPr sz="4400">
                <a:solidFill>
                  <a:schemeClr val="tx1"/>
                </a:solidFill>
                <a:latin typeface="Aptos Display" panose="020B0004020202020204" pitchFamily="34" charset="0"/>
              </a:defRPr>
            </a:lvl6pPr>
            <a:lvl7pPr marL="914400" algn="l" rtl="0" fontAlgn="base">
              <a:lnSpc>
                <a:spcPct val="90000"/>
              </a:lnSpc>
              <a:spcBef>
                <a:spcPct val="0"/>
              </a:spcBef>
              <a:spcAft>
                <a:spcPct val="0"/>
              </a:spcAft>
              <a:defRPr sz="4400">
                <a:solidFill>
                  <a:schemeClr val="tx1"/>
                </a:solidFill>
                <a:latin typeface="Aptos Display" panose="020B0004020202020204" pitchFamily="34" charset="0"/>
              </a:defRPr>
            </a:lvl7pPr>
            <a:lvl8pPr marL="1371600" algn="l" rtl="0" fontAlgn="base">
              <a:lnSpc>
                <a:spcPct val="90000"/>
              </a:lnSpc>
              <a:spcBef>
                <a:spcPct val="0"/>
              </a:spcBef>
              <a:spcAft>
                <a:spcPct val="0"/>
              </a:spcAft>
              <a:defRPr sz="4400">
                <a:solidFill>
                  <a:schemeClr val="tx1"/>
                </a:solidFill>
                <a:latin typeface="Aptos Display" panose="020B0004020202020204" pitchFamily="34" charset="0"/>
              </a:defRPr>
            </a:lvl8pPr>
            <a:lvl9pPr marL="1828800" algn="l" rtl="0" fontAlgn="base">
              <a:lnSpc>
                <a:spcPct val="90000"/>
              </a:lnSpc>
              <a:spcBef>
                <a:spcPct val="0"/>
              </a:spcBef>
              <a:spcAft>
                <a:spcPct val="0"/>
              </a:spcAft>
              <a:defRPr sz="4400">
                <a:solidFill>
                  <a:schemeClr val="tx1"/>
                </a:solidFill>
                <a:latin typeface="Aptos Display" panose="020B0004020202020204" pitchFamily="34" charset="0"/>
              </a:defRPr>
            </a:lvl9pPr>
          </a:lstStyle>
          <a:p>
            <a:pPr eaLnBrk="1" hangingPunct="1"/>
            <a:r>
              <a:rPr lang="sv-SE" sz="2800" dirty="0"/>
              <a:t># </a:t>
            </a:r>
            <a:r>
              <a:rPr lang="sv-SE" sz="2800" dirty="0" err="1"/>
              <a:t>Regularization</a:t>
            </a:r>
            <a:r>
              <a:rPr lang="sv-SE" sz="2800" dirty="0"/>
              <a:t>    </a:t>
            </a:r>
          </a:p>
          <a:p>
            <a:pPr eaLnBrk="1" hangingPunct="1"/>
            <a:r>
              <a:rPr lang="sv-SE" sz="2800" dirty="0" err="1"/>
              <a:t>reg_alpha</a:t>
            </a:r>
            <a:r>
              <a:rPr lang="sv-SE" sz="2800" dirty="0"/>
              <a:t>=0.8,    </a:t>
            </a:r>
          </a:p>
          <a:p>
            <a:pPr eaLnBrk="1" hangingPunct="1"/>
            <a:r>
              <a:rPr lang="sv-SE" sz="2800" dirty="0" err="1"/>
              <a:t>reg_lambda</a:t>
            </a:r>
            <a:r>
              <a:rPr lang="sv-SE" sz="2800" dirty="0"/>
              <a:t>=1.8,        </a:t>
            </a:r>
          </a:p>
          <a:p>
            <a:pPr eaLnBrk="1" hangingPunct="1"/>
            <a:endParaRPr lang="sv-SE" sz="2800" dirty="0"/>
          </a:p>
          <a:p>
            <a:pPr eaLnBrk="1" hangingPunct="1"/>
            <a:r>
              <a:rPr lang="sv-SE" sz="2800" dirty="0"/>
              <a:t># </a:t>
            </a:r>
            <a:r>
              <a:rPr lang="sv-SE" sz="2800" dirty="0" err="1"/>
              <a:t>Categorical</a:t>
            </a:r>
            <a:r>
              <a:rPr lang="sv-SE" sz="2800" dirty="0"/>
              <a:t> handling    </a:t>
            </a:r>
            <a:r>
              <a:rPr lang="sv-SE" sz="2800" dirty="0" err="1">
                <a:highlight>
                  <a:srgbClr val="FFFF00"/>
                </a:highlight>
              </a:rPr>
              <a:t>enable_categorical</a:t>
            </a:r>
            <a:r>
              <a:rPr lang="sv-SE" sz="2800" dirty="0">
                <a:highlight>
                  <a:srgbClr val="FFFF00"/>
                </a:highlight>
              </a:rPr>
              <a:t>=</a:t>
            </a:r>
            <a:r>
              <a:rPr lang="sv-SE" sz="2800" dirty="0" err="1">
                <a:highlight>
                  <a:srgbClr val="FFFF00"/>
                </a:highlight>
              </a:rPr>
              <a:t>True</a:t>
            </a:r>
            <a:r>
              <a:rPr lang="sv-SE" sz="2800" dirty="0">
                <a:highlight>
                  <a:srgbClr val="FFFF00"/>
                </a:highlight>
              </a:rPr>
              <a:t>,    </a:t>
            </a:r>
            <a:r>
              <a:rPr lang="sv-SE" sz="2800" dirty="0" err="1"/>
              <a:t>max_cat_to_onehot</a:t>
            </a:r>
            <a:r>
              <a:rPr lang="sv-SE" sz="2800" dirty="0"/>
              <a:t>=10,    </a:t>
            </a:r>
            <a:r>
              <a:rPr lang="sv-SE" sz="2800" dirty="0" err="1"/>
              <a:t>max_cat_threshold</a:t>
            </a:r>
            <a:r>
              <a:rPr lang="sv-SE" sz="2800" dirty="0"/>
              <a:t>=100,       </a:t>
            </a:r>
          </a:p>
          <a:p>
            <a:pPr eaLnBrk="1" hangingPunct="1"/>
            <a:endParaRPr lang="sv-SE" sz="2800" dirty="0"/>
          </a:p>
          <a:p>
            <a:pPr eaLnBrk="1" hangingPunct="1"/>
            <a:r>
              <a:rPr lang="sv-SE" sz="2800" dirty="0"/>
              <a:t> # Multi-</a:t>
            </a:r>
            <a:r>
              <a:rPr lang="sv-SE" sz="2800" dirty="0" err="1"/>
              <a:t>class</a:t>
            </a:r>
            <a:r>
              <a:rPr lang="sv-SE" sz="2800" dirty="0"/>
              <a:t> </a:t>
            </a:r>
            <a:r>
              <a:rPr lang="sv-SE" sz="2800" dirty="0" err="1"/>
              <a:t>specific</a:t>
            </a:r>
            <a:r>
              <a:rPr lang="sv-SE" sz="2800" dirty="0"/>
              <a:t>    </a:t>
            </a:r>
            <a:r>
              <a:rPr lang="sv-SE" sz="2800" dirty="0" err="1"/>
              <a:t>num_class</a:t>
            </a:r>
            <a:r>
              <a:rPr lang="sv-SE" sz="2800" dirty="0"/>
              <a:t>=len(</a:t>
            </a:r>
            <a:r>
              <a:rPr lang="sv-SE" sz="2800" dirty="0" err="1"/>
              <a:t>np.unique</a:t>
            </a:r>
            <a:r>
              <a:rPr lang="sv-SE" sz="2800" dirty="0"/>
              <a:t>(</a:t>
            </a:r>
            <a:r>
              <a:rPr lang="sv-SE" sz="2800" dirty="0" err="1"/>
              <a:t>y_train</a:t>
            </a:r>
            <a:r>
              <a:rPr lang="sv-SE" sz="2800" dirty="0"/>
              <a:t>)),    </a:t>
            </a:r>
            <a:r>
              <a:rPr lang="sv-SE" sz="2800" dirty="0" err="1">
                <a:highlight>
                  <a:srgbClr val="FFFF00"/>
                </a:highlight>
              </a:rPr>
              <a:t>objective</a:t>
            </a:r>
            <a:r>
              <a:rPr lang="sv-SE" sz="2800" dirty="0">
                <a:highlight>
                  <a:srgbClr val="FFFF00"/>
                </a:highlight>
              </a:rPr>
              <a:t>='</a:t>
            </a:r>
            <a:r>
              <a:rPr lang="sv-SE" sz="2800" dirty="0" err="1">
                <a:highlight>
                  <a:srgbClr val="FFFF00"/>
                </a:highlight>
              </a:rPr>
              <a:t>multi:softprob</a:t>
            </a:r>
            <a:r>
              <a:rPr lang="sv-SE" sz="2800" dirty="0"/>
              <a:t>',        </a:t>
            </a:r>
          </a:p>
          <a:p>
            <a:pPr eaLnBrk="1" hangingPunct="1"/>
            <a:endParaRPr lang="sv-SE" sz="2800" dirty="0"/>
          </a:p>
          <a:p>
            <a:pPr eaLnBrk="1" hangingPunct="1"/>
            <a:r>
              <a:rPr lang="sv-SE" sz="2800" dirty="0"/>
              <a:t># </a:t>
            </a:r>
            <a:r>
              <a:rPr lang="sv-SE" sz="2800" dirty="0" err="1"/>
              <a:t>Training</a:t>
            </a:r>
            <a:r>
              <a:rPr lang="sv-SE" sz="2800" dirty="0"/>
              <a:t> </a:t>
            </a:r>
            <a:r>
              <a:rPr lang="sv-SE" sz="2800" dirty="0" err="1"/>
              <a:t>control</a:t>
            </a:r>
            <a:r>
              <a:rPr lang="sv-SE" sz="2800" dirty="0"/>
              <a:t>    </a:t>
            </a:r>
            <a:r>
              <a:rPr lang="sv-SE" sz="2800" dirty="0" err="1">
                <a:highlight>
                  <a:srgbClr val="FFFF00"/>
                </a:highlight>
              </a:rPr>
              <a:t>early_stopping_rounds</a:t>
            </a:r>
            <a:r>
              <a:rPr lang="sv-SE" sz="2800" dirty="0">
                <a:highlight>
                  <a:srgbClr val="FFFF00"/>
                </a:highlight>
              </a:rPr>
              <a:t>=300,    </a:t>
            </a:r>
            <a:r>
              <a:rPr lang="sv-SE" sz="2800" dirty="0" err="1">
                <a:highlight>
                  <a:srgbClr val="FFFF00"/>
                </a:highlight>
              </a:rPr>
              <a:t>eval_metric</a:t>
            </a:r>
            <a:r>
              <a:rPr lang="sv-SE" sz="2800" dirty="0">
                <a:highlight>
                  <a:srgbClr val="FFFF00"/>
                </a:highlight>
              </a:rPr>
              <a:t>='</a:t>
            </a:r>
            <a:r>
              <a:rPr lang="sv-SE" sz="2800" dirty="0" err="1">
                <a:highlight>
                  <a:srgbClr val="FFFF00"/>
                </a:highlight>
              </a:rPr>
              <a:t>merror</a:t>
            </a:r>
            <a:r>
              <a:rPr lang="sv-SE" sz="2800" dirty="0">
                <a:highlight>
                  <a:srgbClr val="FFFF00"/>
                </a:highlight>
              </a:rPr>
              <a:t>',    </a:t>
            </a:r>
            <a:r>
              <a:rPr lang="sv-SE" sz="2800" dirty="0" err="1"/>
              <a:t>random_state</a:t>
            </a:r>
            <a:r>
              <a:rPr lang="sv-SE" sz="2800" dirty="0"/>
              <a:t>=42)</a:t>
            </a:r>
            <a:endParaRPr lang="en-SE" sz="2800" dirty="0"/>
          </a:p>
        </p:txBody>
      </p:sp>
    </p:spTree>
    <p:extLst>
      <p:ext uri="{BB962C8B-B14F-4D97-AF65-F5344CB8AC3E}">
        <p14:creationId xmlns:p14="http://schemas.microsoft.com/office/powerpoint/2010/main" val="4017727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1857</TotalTime>
  <Words>664</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Aptos</vt:lpstr>
      <vt:lpstr>Aptos Display</vt:lpstr>
      <vt:lpstr>Arial</vt:lpstr>
      <vt:lpstr>Office Theme</vt:lpstr>
      <vt:lpstr>Final Project</vt:lpstr>
      <vt:lpstr>Problem/Objective</vt:lpstr>
      <vt:lpstr>Structure</vt:lpstr>
      <vt:lpstr>Training data</vt:lpstr>
      <vt:lpstr>Feature engineering</vt:lpstr>
      <vt:lpstr>Feature engineering (2)</vt:lpstr>
      <vt:lpstr>Feature engineering (3) – 36 final features </vt:lpstr>
      <vt:lpstr>Training Features</vt:lpstr>
      <vt:lpstr>xgb_classifier = XGBClassifier(      # Tree parameters    max_depth=6,     n_estimators=1000,     min_child_weight=5,     gamma=0.5,          # Sampling parameters     subsample=0.9,     colsample_bytree=0.9,          # Learning parameters    learning_rate=0.01,        </vt:lpstr>
      <vt:lpstr>PowerPoint Presentation</vt:lpstr>
      <vt:lpstr>Result</vt:lpstr>
      <vt:lpstr>Future Improvements</vt:lpstr>
      <vt:lpstr>Future Improvements (2)</vt:lpstr>
      <vt:lpstr>Demo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Marthin Setiawan</dc:creator>
  <cp:lastModifiedBy>Marthin Setiawan</cp:lastModifiedBy>
  <cp:revision>17</cp:revision>
  <dcterms:created xsi:type="dcterms:W3CDTF">2024-12-05T09:30:45Z</dcterms:created>
  <dcterms:modified xsi:type="dcterms:W3CDTF">2025-01-14T10:15:40Z</dcterms:modified>
</cp:coreProperties>
</file>