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7ADC-3B99-48E8-A161-8298B17F8382}" type="datetimeFigureOut">
              <a:rPr lang="en-US" smtClean="0"/>
              <a:pPr/>
              <a:t>6/25/2009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58B-DB3F-4D6D-9974-541541A031E5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43108" y="2285992"/>
            <a:ext cx="1260000" cy="288000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Live Feed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3108" y="2714620"/>
            <a:ext cx="1260000" cy="288000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@Replies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43108" y="3143248"/>
            <a:ext cx="1260000" cy="288000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Private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43108" y="3571876"/>
            <a:ext cx="1260000" cy="288000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Sent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71868" y="2285992"/>
            <a:ext cx="1260000" cy="288000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Live Feed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260000" cy="288000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@Replies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868" y="3143248"/>
            <a:ext cx="1260000" cy="288000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Private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71868" y="3571876"/>
            <a:ext cx="1260000" cy="288000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Sent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71670" y="4071942"/>
            <a:ext cx="1260000" cy="2880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Reply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71670" y="4500570"/>
            <a:ext cx="1260000" cy="2880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solidFill>
                  <a:schemeClr val="tx1"/>
                </a:solidFill>
                <a:latin typeface="PicoWhiteAl" pitchFamily="2" charset="0"/>
              </a:rPr>
              <a:t>retweet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71670" y="4929198"/>
            <a:ext cx="1260000" cy="2880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direct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1670" y="5357826"/>
            <a:ext cx="1260000" cy="288000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solidFill>
                  <a:schemeClr val="tx1"/>
                </a:solidFill>
                <a:latin typeface="PicoWhiteAl" pitchFamily="2" charset="0"/>
              </a:rPr>
              <a:t>goto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00430" y="4071942"/>
            <a:ext cx="1260000" cy="288000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reply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0430" y="4500570"/>
            <a:ext cx="1260000" cy="288000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solidFill>
                  <a:schemeClr val="tx1"/>
                </a:solidFill>
                <a:latin typeface="PicoWhiteAl" pitchFamily="2" charset="0"/>
              </a:rPr>
              <a:t>retweet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0430" y="4929198"/>
            <a:ext cx="1260000" cy="288000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chemeClr val="tx1"/>
                </a:solidFill>
                <a:latin typeface="PicoWhiteAl" pitchFamily="2" charset="0"/>
              </a:rPr>
              <a:t>direct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0430" y="5357826"/>
            <a:ext cx="1260000" cy="288000"/>
          </a:xfrm>
          <a:prstGeom prst="round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err="1" smtClean="0">
                <a:solidFill>
                  <a:schemeClr val="tx1"/>
                </a:solidFill>
                <a:latin typeface="PicoWhiteAl" pitchFamily="2" charset="0"/>
              </a:rPr>
              <a:t>goto</a:t>
            </a:r>
            <a:endParaRPr lang="en-ZA" sz="1600" dirty="0">
              <a:solidFill>
                <a:schemeClr val="tx1"/>
              </a:solidFill>
              <a:latin typeface="PicoWhiteAl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40" y="10001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PicoBlackAl" pitchFamily="2" charset="0"/>
              </a:rPr>
              <a:t>jT</a:t>
            </a:r>
            <a:endParaRPr lang="en-ZA" dirty="0">
              <a:solidFill>
                <a:schemeClr val="accent5">
                  <a:lumMod val="60000"/>
                  <a:lumOff val="40000"/>
                </a:schemeClr>
              </a:solidFill>
              <a:latin typeface="PicoBlackAl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UCSSM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Marthinus Swart</dc:creator>
  <cp:lastModifiedBy>Marthinus Swart</cp:lastModifiedBy>
  <cp:revision>55</cp:revision>
  <dcterms:created xsi:type="dcterms:W3CDTF">2009-06-23T05:15:54Z</dcterms:created>
  <dcterms:modified xsi:type="dcterms:W3CDTF">2009-06-25T14:30:24Z</dcterms:modified>
</cp:coreProperties>
</file>