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92" r:id="rId5"/>
    <p:sldId id="275" r:id="rId6"/>
    <p:sldId id="276" r:id="rId7"/>
    <p:sldId id="305" r:id="rId8"/>
    <p:sldId id="309" r:id="rId9"/>
    <p:sldId id="330" r:id="rId10"/>
    <p:sldId id="333" r:id="rId11"/>
    <p:sldId id="331" r:id="rId12"/>
    <p:sldId id="332" r:id="rId13"/>
    <p:sldId id="312" r:id="rId14"/>
    <p:sldId id="334" r:id="rId15"/>
    <p:sldId id="335" r:id="rId16"/>
    <p:sldId id="336" r:id="rId17"/>
    <p:sldId id="315" r:id="rId18"/>
    <p:sldId id="316" r:id="rId19"/>
    <p:sldId id="317" r:id="rId20"/>
    <p:sldId id="318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289" r:id="rId30"/>
    <p:sldId id="31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32A"/>
    <a:srgbClr val="D84400"/>
    <a:srgbClr val="C95B3A"/>
    <a:srgbClr val="AEC2D8"/>
    <a:srgbClr val="446992"/>
    <a:srgbClr val="44678D"/>
    <a:srgbClr val="263E5A"/>
    <a:srgbClr val="D6E0EB"/>
    <a:srgbClr val="728DAB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84590" autoAdjust="0"/>
  </p:normalViewPr>
  <p:slideViewPr>
    <p:cSldViewPr snapToGrid="0" showGuides="1">
      <p:cViewPr>
        <p:scale>
          <a:sx n="125" d="100"/>
          <a:sy n="125" d="100"/>
        </p:scale>
        <p:origin x="1584" y="43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Ratio of messages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Ratio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A07-4D01-BEBD-FBE196EDF7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07-4D01-BEBD-FBE196EDF70F}"/>
              </c:ext>
            </c:extLst>
          </c:dPt>
          <c:cat>
            <c:strRef>
              <c:f>Sheet1!$A$2:$A$3</c:f>
              <c:strCache>
                <c:ptCount val="2"/>
                <c:pt idx="0">
                  <c:v>Depression</c:v>
                </c:pt>
                <c:pt idx="1">
                  <c:v>Cyber Bullying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7-4D01-BEBD-FBE196EDF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5249864218899675E-2"/>
          <c:y val="0.71429946150190304"/>
          <c:w val="0.28665578319160895"/>
          <c:h val="0.282744232388179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action taken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Depression</c:v>
                </c:pt>
                <c:pt idx="1">
                  <c:v>Cyber Bullying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6-40FE-81DE-C353F3790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758080"/>
        <c:axId val="1751755168"/>
      </c:barChart>
      <c:catAx>
        <c:axId val="175175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751755168"/>
        <c:crosses val="autoZero"/>
        <c:auto val="1"/>
        <c:lblAlgn val="ctr"/>
        <c:lblOffset val="100"/>
        <c:noMultiLvlLbl val="0"/>
      </c:catAx>
      <c:valAx>
        <c:axId val="175175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75175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095C3-766A-431D-BBFC-3E40D4F525E0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ca-ES"/>
        </a:p>
      </dgm:t>
    </dgm:pt>
    <dgm:pt modelId="{EEC1FF2F-0D71-4984-A1AE-DCC278317912}">
      <dgm:prSet/>
      <dgm:spPr/>
      <dgm:t>
        <a:bodyPr/>
        <a:lstStyle/>
        <a:p>
          <a:r>
            <a:rPr lang="en-US" dirty="0"/>
            <a:t>Find out which method gives the best results and how they differ</a:t>
          </a:r>
          <a:endParaRPr lang="ca-ES" dirty="0"/>
        </a:p>
      </dgm:t>
    </dgm:pt>
    <dgm:pt modelId="{DC68F510-38F5-4F28-9F66-CBD107A85449}" type="parTrans" cxnId="{AD1F2C40-2B33-4A73-974B-0AA9B08B7BFB}">
      <dgm:prSet/>
      <dgm:spPr/>
      <dgm:t>
        <a:bodyPr/>
        <a:lstStyle/>
        <a:p>
          <a:endParaRPr lang="ca-ES"/>
        </a:p>
      </dgm:t>
    </dgm:pt>
    <dgm:pt modelId="{D58161C1-0763-49EF-A4CE-BA557AAF06D7}" type="sibTrans" cxnId="{AD1F2C40-2B33-4A73-974B-0AA9B08B7BFB}">
      <dgm:prSet/>
      <dgm:spPr/>
      <dgm:t>
        <a:bodyPr/>
        <a:lstStyle/>
        <a:p>
          <a:endParaRPr lang="ca-ES"/>
        </a:p>
      </dgm:t>
    </dgm:pt>
    <dgm:pt modelId="{B59716F0-62B7-45C1-B827-DBE16F2CCD5B}" type="pres">
      <dgm:prSet presAssocID="{AAC095C3-766A-431D-BBFC-3E40D4F525E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586E51-6E55-4C97-AA72-F8FC7CEC4AF5}" type="pres">
      <dgm:prSet presAssocID="{EEC1FF2F-0D71-4984-A1AE-DCC278317912}" presName="circle1" presStyleLbl="node1" presStyleIdx="0" presStyleCnt="1"/>
      <dgm:spPr/>
    </dgm:pt>
    <dgm:pt modelId="{8B500E04-654E-4423-AE7B-11F735F0AB76}" type="pres">
      <dgm:prSet presAssocID="{EEC1FF2F-0D71-4984-A1AE-DCC278317912}" presName="space" presStyleCnt="0"/>
      <dgm:spPr/>
    </dgm:pt>
    <dgm:pt modelId="{B2EC888D-8A9B-4642-89E5-5540A70090F2}" type="pres">
      <dgm:prSet presAssocID="{EEC1FF2F-0D71-4984-A1AE-DCC278317912}" presName="rect1" presStyleLbl="alignAcc1" presStyleIdx="0" presStyleCnt="1"/>
      <dgm:spPr/>
    </dgm:pt>
    <dgm:pt modelId="{224429DE-B9A3-4D13-8B8E-A8BA8D6572FC}" type="pres">
      <dgm:prSet presAssocID="{EEC1FF2F-0D71-4984-A1AE-DCC27831791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D1F2C40-2B33-4A73-974B-0AA9B08B7BFB}" srcId="{AAC095C3-766A-431D-BBFC-3E40D4F525E0}" destId="{EEC1FF2F-0D71-4984-A1AE-DCC278317912}" srcOrd="0" destOrd="0" parTransId="{DC68F510-38F5-4F28-9F66-CBD107A85449}" sibTransId="{D58161C1-0763-49EF-A4CE-BA557AAF06D7}"/>
    <dgm:cxn modelId="{0CCA2162-993C-4A2A-B44D-3A2D51A78B1B}" type="presOf" srcId="{EEC1FF2F-0D71-4984-A1AE-DCC278317912}" destId="{B2EC888D-8A9B-4642-89E5-5540A70090F2}" srcOrd="0" destOrd="0" presId="urn:microsoft.com/office/officeart/2005/8/layout/target3"/>
    <dgm:cxn modelId="{3E911FD5-99EF-4C19-BD32-B3606244FD05}" type="presOf" srcId="{AAC095C3-766A-431D-BBFC-3E40D4F525E0}" destId="{B59716F0-62B7-45C1-B827-DBE16F2CCD5B}" srcOrd="0" destOrd="0" presId="urn:microsoft.com/office/officeart/2005/8/layout/target3"/>
    <dgm:cxn modelId="{8C6CB7F0-80A0-4D9B-8917-802E60D8A486}" type="presOf" srcId="{EEC1FF2F-0D71-4984-A1AE-DCC278317912}" destId="{224429DE-B9A3-4D13-8B8E-A8BA8D6572FC}" srcOrd="1" destOrd="0" presId="urn:microsoft.com/office/officeart/2005/8/layout/target3"/>
    <dgm:cxn modelId="{5E16A637-B90F-42D4-B502-36E68C14863A}" type="presParOf" srcId="{B59716F0-62B7-45C1-B827-DBE16F2CCD5B}" destId="{C3586E51-6E55-4C97-AA72-F8FC7CEC4AF5}" srcOrd="0" destOrd="0" presId="urn:microsoft.com/office/officeart/2005/8/layout/target3"/>
    <dgm:cxn modelId="{A03D59C1-8ED5-4296-A2DD-30D86D335AAF}" type="presParOf" srcId="{B59716F0-62B7-45C1-B827-DBE16F2CCD5B}" destId="{8B500E04-654E-4423-AE7B-11F735F0AB76}" srcOrd="1" destOrd="0" presId="urn:microsoft.com/office/officeart/2005/8/layout/target3"/>
    <dgm:cxn modelId="{98A2959C-23DD-4B88-B2A4-C26E20A03D3C}" type="presParOf" srcId="{B59716F0-62B7-45C1-B827-DBE16F2CCD5B}" destId="{B2EC888D-8A9B-4642-89E5-5540A70090F2}" srcOrd="2" destOrd="0" presId="urn:microsoft.com/office/officeart/2005/8/layout/target3"/>
    <dgm:cxn modelId="{86C935F6-8DBA-402A-8F3F-B0C506F3245B}" type="presParOf" srcId="{B59716F0-62B7-45C1-B827-DBE16F2CCD5B}" destId="{224429DE-B9A3-4D13-8B8E-A8BA8D6572F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F4F166-F23C-4695-B692-48B772077B36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ca-ES"/>
        </a:p>
      </dgm:t>
    </dgm:pt>
    <dgm:pt modelId="{941798B1-CB01-496E-8DCD-2BBD8FE4E989}">
      <dgm:prSet/>
      <dgm:spPr/>
      <dgm:t>
        <a:bodyPr/>
        <a:lstStyle/>
        <a:p>
          <a:r>
            <a:rPr lang="en-US"/>
            <a:t>Shallow Learning:</a:t>
          </a:r>
          <a:endParaRPr lang="ca-ES"/>
        </a:p>
      </dgm:t>
    </dgm:pt>
    <dgm:pt modelId="{5AA095C6-BB3D-4D94-89E3-9AFB0E9A62EE}" type="parTrans" cxnId="{EACD9224-4218-43F9-8392-2A1EEFF4F18C}">
      <dgm:prSet/>
      <dgm:spPr/>
      <dgm:t>
        <a:bodyPr/>
        <a:lstStyle/>
        <a:p>
          <a:endParaRPr lang="ca-ES"/>
        </a:p>
      </dgm:t>
    </dgm:pt>
    <dgm:pt modelId="{BF831A20-1F77-4083-9F9C-1A80F45C6E4A}" type="sibTrans" cxnId="{EACD9224-4218-43F9-8392-2A1EEFF4F18C}">
      <dgm:prSet/>
      <dgm:spPr/>
      <dgm:t>
        <a:bodyPr/>
        <a:lstStyle/>
        <a:p>
          <a:endParaRPr lang="ca-ES"/>
        </a:p>
      </dgm:t>
    </dgm:pt>
    <dgm:pt modelId="{B3A6F475-6D9F-4AB5-A7F0-CA0E394D9B3D}">
      <dgm:prSet/>
      <dgm:spPr/>
      <dgm:t>
        <a:bodyPr/>
        <a:lstStyle/>
        <a:p>
          <a:r>
            <a:rPr lang="en-US" dirty="0"/>
            <a:t>Naïve Bayes</a:t>
          </a:r>
          <a:endParaRPr lang="ca-ES" dirty="0"/>
        </a:p>
      </dgm:t>
    </dgm:pt>
    <dgm:pt modelId="{1652842B-1157-45F0-8DF0-6066E62BC9BA}" type="parTrans" cxnId="{12FADCFD-FD57-4D26-B9DD-E573FFF4FC44}">
      <dgm:prSet/>
      <dgm:spPr/>
      <dgm:t>
        <a:bodyPr/>
        <a:lstStyle/>
        <a:p>
          <a:endParaRPr lang="ca-ES"/>
        </a:p>
      </dgm:t>
    </dgm:pt>
    <dgm:pt modelId="{B043BE3B-643E-4BDB-A58B-00AB633F5992}" type="sibTrans" cxnId="{12FADCFD-FD57-4D26-B9DD-E573FFF4FC44}">
      <dgm:prSet/>
      <dgm:spPr/>
      <dgm:t>
        <a:bodyPr/>
        <a:lstStyle/>
        <a:p>
          <a:endParaRPr lang="ca-ES"/>
        </a:p>
      </dgm:t>
    </dgm:pt>
    <dgm:pt modelId="{F46C4EE1-D3C3-4209-AC80-011DEFB80F2D}">
      <dgm:prSet/>
      <dgm:spPr/>
      <dgm:t>
        <a:bodyPr/>
        <a:lstStyle/>
        <a:p>
          <a:r>
            <a:rPr lang="en-US" dirty="0"/>
            <a:t>Decision Tree</a:t>
          </a:r>
          <a:endParaRPr lang="ca-ES" dirty="0"/>
        </a:p>
      </dgm:t>
    </dgm:pt>
    <dgm:pt modelId="{0E5D823A-1A40-4DFB-9A47-BA2A4421D90F}" type="parTrans" cxnId="{A8A38BC3-F8DF-47AD-B908-4F09F963ED75}">
      <dgm:prSet/>
      <dgm:spPr/>
      <dgm:t>
        <a:bodyPr/>
        <a:lstStyle/>
        <a:p>
          <a:endParaRPr lang="ca-ES"/>
        </a:p>
      </dgm:t>
    </dgm:pt>
    <dgm:pt modelId="{C926B271-B1DA-4F1A-AB17-94775E614C08}" type="sibTrans" cxnId="{A8A38BC3-F8DF-47AD-B908-4F09F963ED75}">
      <dgm:prSet/>
      <dgm:spPr/>
      <dgm:t>
        <a:bodyPr/>
        <a:lstStyle/>
        <a:p>
          <a:endParaRPr lang="ca-ES"/>
        </a:p>
      </dgm:t>
    </dgm:pt>
    <dgm:pt modelId="{1E9BE68A-FBD1-4EB9-8749-9CBFDB4C251E}">
      <dgm:prSet/>
      <dgm:spPr/>
      <dgm:t>
        <a:bodyPr/>
        <a:lstStyle/>
        <a:p>
          <a:r>
            <a:rPr lang="en-US" dirty="0"/>
            <a:t>Random Forest</a:t>
          </a:r>
          <a:endParaRPr lang="ca-ES" dirty="0"/>
        </a:p>
      </dgm:t>
    </dgm:pt>
    <dgm:pt modelId="{47E18FE4-E57B-471A-BE62-16D84D8E5BDA}" type="parTrans" cxnId="{AF6F9CEB-C451-4C3D-9D30-A770462193F1}">
      <dgm:prSet/>
      <dgm:spPr/>
      <dgm:t>
        <a:bodyPr/>
        <a:lstStyle/>
        <a:p>
          <a:endParaRPr lang="ca-ES"/>
        </a:p>
      </dgm:t>
    </dgm:pt>
    <dgm:pt modelId="{74C31FB3-CDD1-4577-B371-BD49B6059C55}" type="sibTrans" cxnId="{AF6F9CEB-C451-4C3D-9D30-A770462193F1}">
      <dgm:prSet/>
      <dgm:spPr/>
      <dgm:t>
        <a:bodyPr/>
        <a:lstStyle/>
        <a:p>
          <a:endParaRPr lang="ca-ES"/>
        </a:p>
      </dgm:t>
    </dgm:pt>
    <dgm:pt modelId="{EA5F8D44-0D23-4BFB-A273-199B4E851B13}">
      <dgm:prSet/>
      <dgm:spPr/>
      <dgm:t>
        <a:bodyPr/>
        <a:lstStyle/>
        <a:p>
          <a:r>
            <a:rPr lang="en-US" dirty="0"/>
            <a:t>SVM</a:t>
          </a:r>
          <a:endParaRPr lang="ca-ES" dirty="0"/>
        </a:p>
      </dgm:t>
    </dgm:pt>
    <dgm:pt modelId="{C1069415-DD76-46A4-98E5-2EEB9778259F}" type="parTrans" cxnId="{70997002-2524-4814-96E8-E8E17FCDE0F7}">
      <dgm:prSet/>
      <dgm:spPr/>
      <dgm:t>
        <a:bodyPr/>
        <a:lstStyle/>
        <a:p>
          <a:endParaRPr lang="ca-ES"/>
        </a:p>
      </dgm:t>
    </dgm:pt>
    <dgm:pt modelId="{8B72690F-EC8D-4F3E-8D05-2E45E94ECD76}" type="sibTrans" cxnId="{70997002-2524-4814-96E8-E8E17FCDE0F7}">
      <dgm:prSet/>
      <dgm:spPr/>
      <dgm:t>
        <a:bodyPr/>
        <a:lstStyle/>
        <a:p>
          <a:endParaRPr lang="ca-ES"/>
        </a:p>
      </dgm:t>
    </dgm:pt>
    <dgm:pt modelId="{A12CF0D6-4E4E-4BB8-8284-8F7A0486A25D}">
      <dgm:prSet/>
      <dgm:spPr/>
      <dgm:t>
        <a:bodyPr/>
        <a:lstStyle/>
        <a:p>
          <a:r>
            <a:rPr lang="en-US" dirty="0"/>
            <a:t>KNN</a:t>
          </a:r>
          <a:endParaRPr lang="ca-ES" dirty="0"/>
        </a:p>
      </dgm:t>
    </dgm:pt>
    <dgm:pt modelId="{AFDD8D85-510C-46A8-AD77-91A57AE25E5B}" type="parTrans" cxnId="{EDB1246F-E48F-444A-813D-2DC7683E6B50}">
      <dgm:prSet/>
      <dgm:spPr/>
      <dgm:t>
        <a:bodyPr/>
        <a:lstStyle/>
        <a:p>
          <a:endParaRPr lang="ca-ES"/>
        </a:p>
      </dgm:t>
    </dgm:pt>
    <dgm:pt modelId="{672AF4C2-B11F-43FF-AD16-4415E05A0438}" type="sibTrans" cxnId="{EDB1246F-E48F-444A-813D-2DC7683E6B50}">
      <dgm:prSet/>
      <dgm:spPr/>
      <dgm:t>
        <a:bodyPr/>
        <a:lstStyle/>
        <a:p>
          <a:endParaRPr lang="ca-ES"/>
        </a:p>
      </dgm:t>
    </dgm:pt>
    <dgm:pt modelId="{3E5D19D6-4A4E-43E4-8A6D-0220DE5F769C}">
      <dgm:prSet/>
      <dgm:spPr/>
      <dgm:t>
        <a:bodyPr/>
        <a:lstStyle/>
        <a:p>
          <a:r>
            <a:rPr lang="en-US" dirty="0"/>
            <a:t>Hyper Parameter Search</a:t>
          </a:r>
          <a:endParaRPr lang="ca-ES" dirty="0"/>
        </a:p>
      </dgm:t>
    </dgm:pt>
    <dgm:pt modelId="{1B37F7FE-15B7-4A12-8323-25E6B1E60F5D}" type="parTrans" cxnId="{5220F3E9-8A17-4650-BD0C-395F032B12E3}">
      <dgm:prSet/>
      <dgm:spPr/>
      <dgm:t>
        <a:bodyPr/>
        <a:lstStyle/>
        <a:p>
          <a:endParaRPr lang="ca-ES"/>
        </a:p>
      </dgm:t>
    </dgm:pt>
    <dgm:pt modelId="{E92BB216-6415-45FF-968F-8BB921291B44}" type="sibTrans" cxnId="{5220F3E9-8A17-4650-BD0C-395F032B12E3}">
      <dgm:prSet/>
      <dgm:spPr/>
      <dgm:t>
        <a:bodyPr/>
        <a:lstStyle/>
        <a:p>
          <a:endParaRPr lang="ca-ES"/>
        </a:p>
      </dgm:t>
    </dgm:pt>
    <dgm:pt modelId="{EF72D55B-CE1F-4E4C-A019-1F75DD0AE951}">
      <dgm:prSet/>
      <dgm:spPr/>
      <dgm:t>
        <a:bodyPr/>
        <a:lstStyle/>
        <a:p>
          <a:r>
            <a:rPr lang="en-US" dirty="0"/>
            <a:t>Deep Leaning</a:t>
          </a:r>
          <a:endParaRPr lang="ca-ES" dirty="0"/>
        </a:p>
      </dgm:t>
    </dgm:pt>
    <dgm:pt modelId="{007A64F1-914D-48FF-ACD2-5214CA1327CA}" type="parTrans" cxnId="{81586548-D9C1-42ED-BD60-72C5BAE0FECB}">
      <dgm:prSet/>
      <dgm:spPr/>
      <dgm:t>
        <a:bodyPr/>
        <a:lstStyle/>
        <a:p>
          <a:endParaRPr lang="ca-ES"/>
        </a:p>
      </dgm:t>
    </dgm:pt>
    <dgm:pt modelId="{F4CA78D3-7249-4512-826C-6D04BAE709CC}" type="sibTrans" cxnId="{81586548-D9C1-42ED-BD60-72C5BAE0FECB}">
      <dgm:prSet/>
      <dgm:spPr/>
      <dgm:t>
        <a:bodyPr/>
        <a:lstStyle/>
        <a:p>
          <a:endParaRPr lang="ca-ES"/>
        </a:p>
      </dgm:t>
    </dgm:pt>
    <dgm:pt modelId="{C14EC23C-1684-4FC5-86E5-3BD73F86E6EB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</a:t>
          </a:r>
          <a:endParaRPr lang="ca-ES" dirty="0"/>
        </a:p>
      </dgm:t>
    </dgm:pt>
    <dgm:pt modelId="{7186B1C2-E55D-470E-9F3D-ACEE2A7E2ADE}" type="parTrans" cxnId="{B4A67E36-4746-4818-8E33-512E6FF5ED8F}">
      <dgm:prSet/>
      <dgm:spPr/>
      <dgm:t>
        <a:bodyPr/>
        <a:lstStyle/>
        <a:p>
          <a:endParaRPr lang="ca-ES"/>
        </a:p>
      </dgm:t>
    </dgm:pt>
    <dgm:pt modelId="{966DB33A-F1F1-4379-B06F-9BF726C018F3}" type="sibTrans" cxnId="{B4A67E36-4746-4818-8E33-512E6FF5ED8F}">
      <dgm:prSet/>
      <dgm:spPr/>
      <dgm:t>
        <a:bodyPr/>
        <a:lstStyle/>
        <a:p>
          <a:endParaRPr lang="ca-ES"/>
        </a:p>
      </dgm:t>
    </dgm:pt>
    <dgm:pt modelId="{3E163559-BC87-4EB7-8E8F-E43BEE6AA40D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LSTM</a:t>
          </a:r>
        </a:p>
      </dgm:t>
    </dgm:pt>
    <dgm:pt modelId="{FF53D9B0-0267-46D0-B9E7-ED77913BFAC4}" type="parTrans" cxnId="{8AEEC3C6-0A8B-497E-ABD1-BB1A50BEDE7F}">
      <dgm:prSet/>
      <dgm:spPr/>
      <dgm:t>
        <a:bodyPr/>
        <a:lstStyle/>
        <a:p>
          <a:endParaRPr lang="ca-ES"/>
        </a:p>
      </dgm:t>
    </dgm:pt>
    <dgm:pt modelId="{5D0A8795-2D9F-4282-B60E-82DBFB07A7B4}" type="sibTrans" cxnId="{8AEEC3C6-0A8B-497E-ABD1-BB1A50BEDE7F}">
      <dgm:prSet/>
      <dgm:spPr/>
      <dgm:t>
        <a:bodyPr/>
        <a:lstStyle/>
        <a:p>
          <a:endParaRPr lang="ca-ES"/>
        </a:p>
      </dgm:t>
    </dgm:pt>
    <dgm:pt modelId="{2DBF27E9-5AED-4CED-92C4-EC5B3470603F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GRU</a:t>
          </a:r>
        </a:p>
      </dgm:t>
    </dgm:pt>
    <dgm:pt modelId="{A5D77E1C-22AF-4E5E-A7FA-6E0FF168DA25}" type="parTrans" cxnId="{50295112-25FB-489C-A48B-B02705A480C9}">
      <dgm:prSet/>
      <dgm:spPr/>
      <dgm:t>
        <a:bodyPr/>
        <a:lstStyle/>
        <a:p>
          <a:endParaRPr lang="ca-ES"/>
        </a:p>
      </dgm:t>
    </dgm:pt>
    <dgm:pt modelId="{38BCE0CF-7FA7-4163-82DF-28EC58F0BD44}" type="sibTrans" cxnId="{50295112-25FB-489C-A48B-B02705A480C9}">
      <dgm:prSet/>
      <dgm:spPr/>
      <dgm:t>
        <a:bodyPr/>
        <a:lstStyle/>
        <a:p>
          <a:endParaRPr lang="ca-ES"/>
        </a:p>
      </dgm:t>
    </dgm:pt>
    <dgm:pt modelId="{FDB42E3B-C411-433D-A2FD-B8399953412C}">
      <dgm:prSet/>
      <dgm:spPr/>
      <dgm:t>
        <a:bodyPr/>
        <a:lstStyle/>
        <a:p>
          <a:r>
            <a: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Transformers (BERT)</a:t>
          </a:r>
          <a:endParaRPr lang="ca-ES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gm:t>
    </dgm:pt>
    <dgm:pt modelId="{618C9280-DCD5-4246-BEEC-50E5FD6D9B2C}" type="parTrans" cxnId="{FD070216-9C8A-4A23-8942-6B26E2536324}">
      <dgm:prSet/>
      <dgm:spPr/>
      <dgm:t>
        <a:bodyPr/>
        <a:lstStyle/>
        <a:p>
          <a:endParaRPr lang="ca-ES"/>
        </a:p>
      </dgm:t>
    </dgm:pt>
    <dgm:pt modelId="{E21B4A4E-0AD8-4195-ADBD-12834B87BAB8}" type="sibTrans" cxnId="{FD070216-9C8A-4A23-8942-6B26E2536324}">
      <dgm:prSet/>
      <dgm:spPr/>
      <dgm:t>
        <a:bodyPr/>
        <a:lstStyle/>
        <a:p>
          <a:endParaRPr lang="ca-ES"/>
        </a:p>
      </dgm:t>
    </dgm:pt>
    <dgm:pt modelId="{EE5E5384-9181-469E-838E-8485C3BA6B84}" type="pres">
      <dgm:prSet presAssocID="{D3F4F166-F23C-4695-B692-48B772077B36}" presName="Name0" presStyleCnt="0">
        <dgm:presLayoutVars>
          <dgm:dir/>
          <dgm:animLvl val="lvl"/>
          <dgm:resizeHandles val="exact"/>
        </dgm:presLayoutVars>
      </dgm:prSet>
      <dgm:spPr/>
    </dgm:pt>
    <dgm:pt modelId="{1F0E6803-71FB-4A2A-A10C-99E1A248CEA4}" type="pres">
      <dgm:prSet presAssocID="{941798B1-CB01-496E-8DCD-2BBD8FE4E989}" presName="composite" presStyleCnt="0"/>
      <dgm:spPr/>
    </dgm:pt>
    <dgm:pt modelId="{5DD7DDE7-972D-45CB-9A96-9368FE561543}" type="pres">
      <dgm:prSet presAssocID="{941798B1-CB01-496E-8DCD-2BBD8FE4E98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1D08F8-4F16-4D56-86EF-766172DE2649}" type="pres">
      <dgm:prSet presAssocID="{941798B1-CB01-496E-8DCD-2BBD8FE4E989}" presName="desTx" presStyleLbl="alignAccFollowNode1" presStyleIdx="0" presStyleCnt="2">
        <dgm:presLayoutVars>
          <dgm:bulletEnabled val="1"/>
        </dgm:presLayoutVars>
      </dgm:prSet>
      <dgm:spPr/>
    </dgm:pt>
    <dgm:pt modelId="{3C0C9FDE-647C-44E4-B570-27AF1BA7B014}" type="pres">
      <dgm:prSet presAssocID="{BF831A20-1F77-4083-9F9C-1A80F45C6E4A}" presName="space" presStyleCnt="0"/>
      <dgm:spPr/>
    </dgm:pt>
    <dgm:pt modelId="{0ADDE051-55FD-43B2-86F9-5F8C7C3F3A4F}" type="pres">
      <dgm:prSet presAssocID="{EF72D55B-CE1F-4E4C-A019-1F75DD0AE951}" presName="composite" presStyleCnt="0"/>
      <dgm:spPr/>
    </dgm:pt>
    <dgm:pt modelId="{302F994C-82AE-4203-9FEE-BBE82D7E1E9C}" type="pres">
      <dgm:prSet presAssocID="{EF72D55B-CE1F-4E4C-A019-1F75DD0AE95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D4C01F6-7D4C-41B1-945E-5DB32D231760}" type="pres">
      <dgm:prSet presAssocID="{EF72D55B-CE1F-4E4C-A019-1F75DD0AE95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0997002-2524-4814-96E8-E8E17FCDE0F7}" srcId="{941798B1-CB01-496E-8DCD-2BBD8FE4E989}" destId="{EA5F8D44-0D23-4BFB-A273-199B4E851B13}" srcOrd="3" destOrd="0" parTransId="{C1069415-DD76-46A4-98E5-2EEB9778259F}" sibTransId="{8B72690F-EC8D-4F3E-8D05-2E45E94ECD76}"/>
    <dgm:cxn modelId="{50295112-25FB-489C-A48B-B02705A480C9}" srcId="{C14EC23C-1684-4FC5-86E5-3BD73F86E6EB}" destId="{2DBF27E9-5AED-4CED-92C4-EC5B3470603F}" srcOrd="1" destOrd="0" parTransId="{A5D77E1C-22AF-4E5E-A7FA-6E0FF168DA25}" sibTransId="{38BCE0CF-7FA7-4163-82DF-28EC58F0BD44}"/>
    <dgm:cxn modelId="{FD070216-9C8A-4A23-8942-6B26E2536324}" srcId="{EF72D55B-CE1F-4E4C-A019-1F75DD0AE951}" destId="{FDB42E3B-C411-433D-A2FD-B8399953412C}" srcOrd="1" destOrd="0" parTransId="{618C9280-DCD5-4246-BEEC-50E5FD6D9B2C}" sibTransId="{E21B4A4E-0AD8-4195-ADBD-12834B87BAB8}"/>
    <dgm:cxn modelId="{EACD9224-4218-43F9-8392-2A1EEFF4F18C}" srcId="{D3F4F166-F23C-4695-B692-48B772077B36}" destId="{941798B1-CB01-496E-8DCD-2BBD8FE4E989}" srcOrd="0" destOrd="0" parTransId="{5AA095C6-BB3D-4D94-89E3-9AFB0E9A62EE}" sibTransId="{BF831A20-1F77-4083-9F9C-1A80F45C6E4A}"/>
    <dgm:cxn modelId="{CBD73325-66EF-433C-8C8C-6A26A4270819}" type="presOf" srcId="{3E163559-BC87-4EB7-8E8F-E43BEE6AA40D}" destId="{3D4C01F6-7D4C-41B1-945E-5DB32D231760}" srcOrd="0" destOrd="1" presId="urn:microsoft.com/office/officeart/2005/8/layout/hList1"/>
    <dgm:cxn modelId="{B4A67E36-4746-4818-8E33-512E6FF5ED8F}" srcId="{EF72D55B-CE1F-4E4C-A019-1F75DD0AE951}" destId="{C14EC23C-1684-4FC5-86E5-3BD73F86E6EB}" srcOrd="0" destOrd="0" parTransId="{7186B1C2-E55D-470E-9F3D-ACEE2A7E2ADE}" sibTransId="{966DB33A-F1F1-4379-B06F-9BF726C018F3}"/>
    <dgm:cxn modelId="{EE74CD3F-1162-4819-BC77-6380EC13717D}" type="presOf" srcId="{D3F4F166-F23C-4695-B692-48B772077B36}" destId="{EE5E5384-9181-469E-838E-8485C3BA6B84}" srcOrd="0" destOrd="0" presId="urn:microsoft.com/office/officeart/2005/8/layout/hList1"/>
    <dgm:cxn modelId="{81586548-D9C1-42ED-BD60-72C5BAE0FECB}" srcId="{D3F4F166-F23C-4695-B692-48B772077B36}" destId="{EF72D55B-CE1F-4E4C-A019-1F75DD0AE951}" srcOrd="1" destOrd="0" parTransId="{007A64F1-914D-48FF-ACD2-5214CA1327CA}" sibTransId="{F4CA78D3-7249-4512-826C-6D04BAE709CC}"/>
    <dgm:cxn modelId="{DCCF6F6B-4CB6-4DA9-977C-F33D2878DD2F}" type="presOf" srcId="{941798B1-CB01-496E-8DCD-2BBD8FE4E989}" destId="{5DD7DDE7-972D-45CB-9A96-9368FE561543}" srcOrd="0" destOrd="0" presId="urn:microsoft.com/office/officeart/2005/8/layout/hList1"/>
    <dgm:cxn modelId="{ED07BD4B-FD72-4169-A004-453DE58B41D0}" type="presOf" srcId="{F46C4EE1-D3C3-4209-AC80-011DEFB80F2D}" destId="{D31D08F8-4F16-4D56-86EF-766172DE2649}" srcOrd="0" destOrd="1" presId="urn:microsoft.com/office/officeart/2005/8/layout/hList1"/>
    <dgm:cxn modelId="{EDB1246F-E48F-444A-813D-2DC7683E6B50}" srcId="{941798B1-CB01-496E-8DCD-2BBD8FE4E989}" destId="{A12CF0D6-4E4E-4BB8-8284-8F7A0486A25D}" srcOrd="4" destOrd="0" parTransId="{AFDD8D85-510C-46A8-AD77-91A57AE25E5B}" sibTransId="{672AF4C2-B11F-43FF-AD16-4415E05A0438}"/>
    <dgm:cxn modelId="{B7EB9251-1673-4B5E-8EC3-0BDDAC329A4E}" type="presOf" srcId="{3E5D19D6-4A4E-43E4-8A6D-0220DE5F769C}" destId="{D31D08F8-4F16-4D56-86EF-766172DE2649}" srcOrd="0" destOrd="5" presId="urn:microsoft.com/office/officeart/2005/8/layout/hList1"/>
    <dgm:cxn modelId="{C0A6E78F-683D-4AAD-9B35-803E8C71A17D}" type="presOf" srcId="{EF72D55B-CE1F-4E4C-A019-1F75DD0AE951}" destId="{302F994C-82AE-4203-9FEE-BBE82D7E1E9C}" srcOrd="0" destOrd="0" presId="urn:microsoft.com/office/officeart/2005/8/layout/hList1"/>
    <dgm:cxn modelId="{A98D1B92-23DB-43C9-B3DD-19C2FC00AD58}" type="presOf" srcId="{2DBF27E9-5AED-4CED-92C4-EC5B3470603F}" destId="{3D4C01F6-7D4C-41B1-945E-5DB32D231760}" srcOrd="0" destOrd="2" presId="urn:microsoft.com/office/officeart/2005/8/layout/hList1"/>
    <dgm:cxn modelId="{2C450B97-04FD-4CF7-B1B3-E4F1C867372E}" type="presOf" srcId="{C14EC23C-1684-4FC5-86E5-3BD73F86E6EB}" destId="{3D4C01F6-7D4C-41B1-945E-5DB32D231760}" srcOrd="0" destOrd="0" presId="urn:microsoft.com/office/officeart/2005/8/layout/hList1"/>
    <dgm:cxn modelId="{71D2A0B2-5DC2-451C-A2AA-7F69540B831D}" type="presOf" srcId="{A12CF0D6-4E4E-4BB8-8284-8F7A0486A25D}" destId="{D31D08F8-4F16-4D56-86EF-766172DE2649}" srcOrd="0" destOrd="4" presId="urn:microsoft.com/office/officeart/2005/8/layout/hList1"/>
    <dgm:cxn modelId="{61C6F1B9-CC4D-4824-8A8B-5569EFE36A57}" type="presOf" srcId="{EA5F8D44-0D23-4BFB-A273-199B4E851B13}" destId="{D31D08F8-4F16-4D56-86EF-766172DE2649}" srcOrd="0" destOrd="3" presId="urn:microsoft.com/office/officeart/2005/8/layout/hList1"/>
    <dgm:cxn modelId="{FB340AC2-DAC7-4BBB-AFA9-522556485CBE}" type="presOf" srcId="{1E9BE68A-FBD1-4EB9-8749-9CBFDB4C251E}" destId="{D31D08F8-4F16-4D56-86EF-766172DE2649}" srcOrd="0" destOrd="2" presId="urn:microsoft.com/office/officeart/2005/8/layout/hList1"/>
    <dgm:cxn modelId="{A8A38BC3-F8DF-47AD-B908-4F09F963ED75}" srcId="{941798B1-CB01-496E-8DCD-2BBD8FE4E989}" destId="{F46C4EE1-D3C3-4209-AC80-011DEFB80F2D}" srcOrd="1" destOrd="0" parTransId="{0E5D823A-1A40-4DFB-9A47-BA2A4421D90F}" sibTransId="{C926B271-B1DA-4F1A-AB17-94775E614C08}"/>
    <dgm:cxn modelId="{8AEEC3C6-0A8B-497E-ABD1-BB1A50BEDE7F}" srcId="{C14EC23C-1684-4FC5-86E5-3BD73F86E6EB}" destId="{3E163559-BC87-4EB7-8E8F-E43BEE6AA40D}" srcOrd="0" destOrd="0" parTransId="{FF53D9B0-0267-46D0-B9E7-ED77913BFAC4}" sibTransId="{5D0A8795-2D9F-4282-B60E-82DBFB07A7B4}"/>
    <dgm:cxn modelId="{987E0EC8-1F2A-495E-8891-632E82AD357E}" type="presOf" srcId="{B3A6F475-6D9F-4AB5-A7F0-CA0E394D9B3D}" destId="{D31D08F8-4F16-4D56-86EF-766172DE2649}" srcOrd="0" destOrd="0" presId="urn:microsoft.com/office/officeart/2005/8/layout/hList1"/>
    <dgm:cxn modelId="{92DE9AE2-C111-44F1-B1B0-FD030E176E58}" type="presOf" srcId="{FDB42E3B-C411-433D-A2FD-B8399953412C}" destId="{3D4C01F6-7D4C-41B1-945E-5DB32D231760}" srcOrd="0" destOrd="3" presId="urn:microsoft.com/office/officeart/2005/8/layout/hList1"/>
    <dgm:cxn modelId="{5220F3E9-8A17-4650-BD0C-395F032B12E3}" srcId="{941798B1-CB01-496E-8DCD-2BBD8FE4E989}" destId="{3E5D19D6-4A4E-43E4-8A6D-0220DE5F769C}" srcOrd="5" destOrd="0" parTransId="{1B37F7FE-15B7-4A12-8323-25E6B1E60F5D}" sibTransId="{E92BB216-6415-45FF-968F-8BB921291B44}"/>
    <dgm:cxn modelId="{AF6F9CEB-C451-4C3D-9D30-A770462193F1}" srcId="{941798B1-CB01-496E-8DCD-2BBD8FE4E989}" destId="{1E9BE68A-FBD1-4EB9-8749-9CBFDB4C251E}" srcOrd="2" destOrd="0" parTransId="{47E18FE4-E57B-471A-BE62-16D84D8E5BDA}" sibTransId="{74C31FB3-CDD1-4577-B371-BD49B6059C55}"/>
    <dgm:cxn modelId="{12FADCFD-FD57-4D26-B9DD-E573FFF4FC44}" srcId="{941798B1-CB01-496E-8DCD-2BBD8FE4E989}" destId="{B3A6F475-6D9F-4AB5-A7F0-CA0E394D9B3D}" srcOrd="0" destOrd="0" parTransId="{1652842B-1157-45F0-8DF0-6066E62BC9BA}" sibTransId="{B043BE3B-643E-4BDB-A58B-00AB633F5992}"/>
    <dgm:cxn modelId="{F4AE5C9E-6211-4FA9-A98E-B7F6A0D0DB56}" type="presParOf" srcId="{EE5E5384-9181-469E-838E-8485C3BA6B84}" destId="{1F0E6803-71FB-4A2A-A10C-99E1A248CEA4}" srcOrd="0" destOrd="0" presId="urn:microsoft.com/office/officeart/2005/8/layout/hList1"/>
    <dgm:cxn modelId="{5C7D27F8-1914-46E8-9719-2720B874BA5C}" type="presParOf" srcId="{1F0E6803-71FB-4A2A-A10C-99E1A248CEA4}" destId="{5DD7DDE7-972D-45CB-9A96-9368FE561543}" srcOrd="0" destOrd="0" presId="urn:microsoft.com/office/officeart/2005/8/layout/hList1"/>
    <dgm:cxn modelId="{94B5D1EB-4015-43D6-BE96-62B78A24BBC5}" type="presParOf" srcId="{1F0E6803-71FB-4A2A-A10C-99E1A248CEA4}" destId="{D31D08F8-4F16-4D56-86EF-766172DE2649}" srcOrd="1" destOrd="0" presId="urn:microsoft.com/office/officeart/2005/8/layout/hList1"/>
    <dgm:cxn modelId="{7189AAB8-BC90-4972-A404-3E2D4B7C32A1}" type="presParOf" srcId="{EE5E5384-9181-469E-838E-8485C3BA6B84}" destId="{3C0C9FDE-647C-44E4-B570-27AF1BA7B014}" srcOrd="1" destOrd="0" presId="urn:microsoft.com/office/officeart/2005/8/layout/hList1"/>
    <dgm:cxn modelId="{3ECDDA52-3582-4A01-ABC9-B368EACF349D}" type="presParOf" srcId="{EE5E5384-9181-469E-838E-8485C3BA6B84}" destId="{0ADDE051-55FD-43B2-86F9-5F8C7C3F3A4F}" srcOrd="2" destOrd="0" presId="urn:microsoft.com/office/officeart/2005/8/layout/hList1"/>
    <dgm:cxn modelId="{A8D5D28C-6C4F-4324-AD1E-0B0227E672CF}" type="presParOf" srcId="{0ADDE051-55FD-43B2-86F9-5F8C7C3F3A4F}" destId="{302F994C-82AE-4203-9FEE-BBE82D7E1E9C}" srcOrd="0" destOrd="0" presId="urn:microsoft.com/office/officeart/2005/8/layout/hList1"/>
    <dgm:cxn modelId="{3921266A-9235-46D2-90B2-51528C1471A0}" type="presParOf" srcId="{0ADDE051-55FD-43B2-86F9-5F8C7C3F3A4F}" destId="{3D4C01F6-7D4C-41B1-945E-5DB32D231760}" srcOrd="1" destOrd="0" presId="urn:microsoft.com/office/officeart/2005/8/layout/hList1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/>
            <a:t>Short iterations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/>
            <a:t>Friendly to changes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/>
      <dgm:t>
        <a:bodyPr/>
        <a:lstStyle/>
        <a:p>
          <a:r>
            <a:rPr lang="en-US" dirty="0"/>
            <a:t>Independent subobjectives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/>
      <dgm:t>
        <a:bodyPr/>
        <a:lstStyle/>
        <a:p>
          <a:r>
            <a:rPr lang="en-US" dirty="0"/>
            <a:t>Easy to detect errors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Good control of flow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C34EB-4947-4B7A-AE1D-D70DA6B595D7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ca-ES"/>
        </a:p>
      </dgm:t>
    </dgm:pt>
    <dgm:pt modelId="{2AE93B43-526C-4164-8FF4-28431528AE66}">
      <dgm:prSet/>
      <dgm:spPr/>
      <dgm:t>
        <a:bodyPr/>
        <a:lstStyle/>
        <a:p>
          <a:r>
            <a:rPr lang="en-US" b="1"/>
            <a:t>Agile Methodology</a:t>
          </a:r>
          <a:endParaRPr lang="ca-ES"/>
        </a:p>
      </dgm:t>
    </dgm:pt>
    <dgm:pt modelId="{437D9F6A-DA2D-44D7-87C5-3FFA77BA73C4}" type="parTrans" cxnId="{15C22AAC-706E-4334-A1A4-C7902446F4B6}">
      <dgm:prSet/>
      <dgm:spPr/>
      <dgm:t>
        <a:bodyPr/>
        <a:lstStyle/>
        <a:p>
          <a:endParaRPr lang="ca-ES"/>
        </a:p>
      </dgm:t>
    </dgm:pt>
    <dgm:pt modelId="{6B779C63-A16D-4C65-8E6F-EC4B2DDE17B0}" type="sibTrans" cxnId="{15C22AAC-706E-4334-A1A4-C7902446F4B6}">
      <dgm:prSet/>
      <dgm:spPr/>
      <dgm:t>
        <a:bodyPr/>
        <a:lstStyle/>
        <a:p>
          <a:endParaRPr lang="ca-ES"/>
        </a:p>
      </dgm:t>
    </dgm:pt>
    <dgm:pt modelId="{1A2306AC-ABB0-4303-AF72-F1877A329AB4}" type="pres">
      <dgm:prSet presAssocID="{2EFC34EB-4947-4B7A-AE1D-D70DA6B595D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97B1416-750C-4A36-AB1E-57B928354F4B}" type="pres">
      <dgm:prSet presAssocID="{2AE93B43-526C-4164-8FF4-28431528AE66}" presName="circle1" presStyleLbl="node1" presStyleIdx="0" presStyleCnt="1"/>
      <dgm:spPr/>
    </dgm:pt>
    <dgm:pt modelId="{A7592FCA-CADC-44B7-8731-96FF01567AB1}" type="pres">
      <dgm:prSet presAssocID="{2AE93B43-526C-4164-8FF4-28431528AE66}" presName="space" presStyleCnt="0"/>
      <dgm:spPr/>
    </dgm:pt>
    <dgm:pt modelId="{3B10593B-1C18-441A-9CD9-70C45AAFC3F7}" type="pres">
      <dgm:prSet presAssocID="{2AE93B43-526C-4164-8FF4-28431528AE66}" presName="rect1" presStyleLbl="alignAcc1" presStyleIdx="0" presStyleCnt="1"/>
      <dgm:spPr/>
    </dgm:pt>
    <dgm:pt modelId="{211ADED3-6A6F-4555-A0B1-A09BADD5C1D4}" type="pres">
      <dgm:prSet presAssocID="{2AE93B43-526C-4164-8FF4-28431528AE6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68EF10D-93E6-4AC0-9E5E-C74EAE39DE53}" type="presOf" srcId="{2EFC34EB-4947-4B7A-AE1D-D70DA6B595D7}" destId="{1A2306AC-ABB0-4303-AF72-F1877A329AB4}" srcOrd="0" destOrd="0" presId="urn:microsoft.com/office/officeart/2005/8/layout/target3"/>
    <dgm:cxn modelId="{4DC72372-FB2D-4AF2-B703-4157CFC9F7C5}" type="presOf" srcId="{2AE93B43-526C-4164-8FF4-28431528AE66}" destId="{3B10593B-1C18-441A-9CD9-70C45AAFC3F7}" srcOrd="0" destOrd="0" presId="urn:microsoft.com/office/officeart/2005/8/layout/target3"/>
    <dgm:cxn modelId="{E8B9ED55-1D0E-43F4-9626-BAEE2BA5AD87}" type="presOf" srcId="{2AE93B43-526C-4164-8FF4-28431528AE66}" destId="{211ADED3-6A6F-4555-A0B1-A09BADD5C1D4}" srcOrd="1" destOrd="0" presId="urn:microsoft.com/office/officeart/2005/8/layout/target3"/>
    <dgm:cxn modelId="{15C22AAC-706E-4334-A1A4-C7902446F4B6}" srcId="{2EFC34EB-4947-4B7A-AE1D-D70DA6B595D7}" destId="{2AE93B43-526C-4164-8FF4-28431528AE66}" srcOrd="0" destOrd="0" parTransId="{437D9F6A-DA2D-44D7-87C5-3FFA77BA73C4}" sibTransId="{6B779C63-A16D-4C65-8E6F-EC4B2DDE17B0}"/>
    <dgm:cxn modelId="{062B3BAB-5F48-4181-9A75-656855656672}" type="presParOf" srcId="{1A2306AC-ABB0-4303-AF72-F1877A329AB4}" destId="{897B1416-750C-4A36-AB1E-57B928354F4B}" srcOrd="0" destOrd="0" presId="urn:microsoft.com/office/officeart/2005/8/layout/target3"/>
    <dgm:cxn modelId="{494ECE05-8D6B-4051-9557-282AC2CD9C3A}" type="presParOf" srcId="{1A2306AC-ABB0-4303-AF72-F1877A329AB4}" destId="{A7592FCA-CADC-44B7-8731-96FF01567AB1}" srcOrd="1" destOrd="0" presId="urn:microsoft.com/office/officeart/2005/8/layout/target3"/>
    <dgm:cxn modelId="{D1188E9D-3846-4C1D-88B5-D9B09283F4E6}" type="presParOf" srcId="{1A2306AC-ABB0-4303-AF72-F1877A329AB4}" destId="{3B10593B-1C18-441A-9CD9-70C45AAFC3F7}" srcOrd="2" destOrd="0" presId="urn:microsoft.com/office/officeart/2005/8/layout/target3"/>
    <dgm:cxn modelId="{25E5F7F8-E0E1-4F14-B88D-82F616927C26}" type="presParOf" srcId="{1A2306AC-ABB0-4303-AF72-F1877A329AB4}" destId="{211ADED3-6A6F-4555-A0B1-A09BADD5C1D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/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rgbClr val="98432A"/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Mental Health Twitter (Twitter 3)</a:t>
          </a:r>
          <a:endParaRPr lang="ca-ES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/>
        </a:p>
      </dgm:t>
    </dgm:pt>
    <dgm:pt modelId="{8A0D498F-5A59-4767-9334-7AF7B51B36D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Depression Twitter (Twitter Scale)</a:t>
          </a:r>
          <a:endParaRPr lang="ca-ES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/>
        </a:p>
      </dgm:t>
    </dgm:pt>
    <dgm:pt modelId="{9DBAB577-2EC6-4E2C-8BBD-E04BD13A4905}">
      <dgm:prSet phldrT="[Text]"/>
      <dgm:spPr>
        <a:solidFill>
          <a:srgbClr val="98432A"/>
        </a:solidFill>
      </dgm:spPr>
      <dgm:t>
        <a:bodyPr/>
        <a:lstStyle/>
        <a:p>
          <a:r>
            <a:rPr lang="en-US" dirty="0"/>
            <a:t>Depression Reddit (Reddit)</a:t>
          </a:r>
          <a:endParaRPr lang="ca-ES" dirty="0"/>
        </a:p>
      </dgm:t>
    </dgm:pt>
    <dgm:pt modelId="{5C3BB454-86EC-4776-97A8-118DCC0EDBF1}" type="parTrans" cxnId="{56BA691C-BEED-4635-98CF-047CE9CE01BD}">
      <dgm:prSet/>
      <dgm:spPr/>
      <dgm:t>
        <a:bodyPr/>
        <a:lstStyle/>
        <a:p>
          <a:endParaRPr lang="ca-ES"/>
        </a:p>
      </dgm:t>
    </dgm:pt>
    <dgm:pt modelId="{F4B2659E-4559-4F75-849B-2D03C86C3E44}" type="sibTrans" cxnId="{56BA691C-BEED-4635-98CF-047CE9CE01BD}">
      <dgm:prSet/>
      <dgm:spPr/>
      <dgm:t>
        <a:bodyPr/>
        <a:lstStyle/>
        <a:p>
          <a:endParaRPr lang="ca-ES"/>
        </a:p>
      </dgm:t>
    </dgm:pt>
    <dgm:pt modelId="{98674FF4-37AF-4D67-8020-8B82D1AACA3F}">
      <dgm:prSet phldrT="[Text]"/>
      <dgm:spPr/>
      <dgm:t>
        <a:bodyPr/>
        <a:lstStyle/>
        <a:p>
          <a:r>
            <a:rPr lang="en-US" dirty="0"/>
            <a:t>Only the message and label</a:t>
          </a:r>
          <a:endParaRPr lang="ca-ES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/>
        </a:p>
      </dgm:t>
    </dgm:pt>
    <dgm:pt modelId="{D566BC7C-2BA9-489F-B789-975D75D881A5}">
      <dgm:prSet phldrT="[Text]"/>
      <dgm:spPr/>
      <dgm:t>
        <a:bodyPr/>
        <a:lstStyle/>
        <a:p>
          <a:r>
            <a:rPr lang="en-US" dirty="0"/>
            <a:t>Labeled in a scale from 1 to 5</a:t>
          </a:r>
          <a:endParaRPr lang="ca-ES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/>
        </a:p>
      </dgm:t>
    </dgm:pt>
    <dgm:pt modelId="{3AA1C15A-BDAD-4DD2-82DB-049CAA1B7A02}">
      <dgm:prSet phldrT="[Text]"/>
      <dgm:spPr/>
      <dgm:t>
        <a:bodyPr/>
        <a:lstStyle/>
        <a:p>
          <a:r>
            <a:rPr lang="en-US" dirty="0"/>
            <a:t>Already cleaned</a:t>
          </a:r>
          <a:endParaRPr lang="ca-ES" dirty="0"/>
        </a:p>
      </dgm:t>
    </dgm:pt>
    <dgm:pt modelId="{53928656-A2E8-4028-B34C-F7CE1F5D326F}" type="parTrans" cxnId="{588B8A9A-DD9B-44DF-9EA7-9DBDF27CB0F8}">
      <dgm:prSet/>
      <dgm:spPr/>
      <dgm:t>
        <a:bodyPr/>
        <a:lstStyle/>
        <a:p>
          <a:endParaRPr lang="ca-ES"/>
        </a:p>
      </dgm:t>
    </dgm:pt>
    <dgm:pt modelId="{2C95904C-6799-4E84-A771-07369195A112}" type="sibTrans" cxnId="{588B8A9A-DD9B-44DF-9EA7-9DBDF27CB0F8}">
      <dgm:prSet/>
      <dgm:spPr/>
      <dgm:t>
        <a:bodyPr/>
        <a:lstStyle/>
        <a:p>
          <a:endParaRPr lang="ca-ES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3"/>
      <dgm:spPr/>
    </dgm:pt>
    <dgm:pt modelId="{8515CFE6-BC9C-45D6-B0FE-675935C6677F}" type="pres">
      <dgm:prSet presAssocID="{83BB3FF8-44F3-437D-823C-8D7110893F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3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3"/>
      <dgm:spPr/>
    </dgm:pt>
    <dgm:pt modelId="{D5715086-65AC-4D13-A3B2-A31D893A790A}" type="pres">
      <dgm:prSet presAssocID="{8A0D498F-5A59-4767-9334-7AF7B51B36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3">
        <dgm:presLayoutVars>
          <dgm:bulletEnabled val="1"/>
        </dgm:presLayoutVars>
      </dgm:prSet>
      <dgm:spPr/>
    </dgm:pt>
    <dgm:pt modelId="{F38CCCD6-5F52-4775-AC03-5BCF659A6E78}" type="pres">
      <dgm:prSet presAssocID="{BF7BE4B6-77C2-41CE-8FE7-ADD01B623E61}" presName="spaceBetweenRectangles" presStyleCnt="0"/>
      <dgm:spPr/>
    </dgm:pt>
    <dgm:pt modelId="{C5FE2C6F-E4F9-4928-AC3E-95CE9557EA4B}" type="pres">
      <dgm:prSet presAssocID="{9DBAB577-2EC6-4E2C-8BBD-E04BD13A4905}" presName="parentLin" presStyleCnt="0"/>
      <dgm:spPr/>
    </dgm:pt>
    <dgm:pt modelId="{E6483A6F-43C6-42D5-8273-A39756C3290E}" type="pres">
      <dgm:prSet presAssocID="{9DBAB577-2EC6-4E2C-8BBD-E04BD13A4905}" presName="parentLeftMargin" presStyleLbl="node1" presStyleIdx="1" presStyleCnt="3"/>
      <dgm:spPr/>
    </dgm:pt>
    <dgm:pt modelId="{79C0648B-B5D5-4F42-B212-18DFC6C3B22A}" type="pres">
      <dgm:prSet presAssocID="{9DBAB577-2EC6-4E2C-8BBD-E04BD13A49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519031-6574-4F30-9F19-02310C6AA066}" type="pres">
      <dgm:prSet presAssocID="{9DBAB577-2EC6-4E2C-8BBD-E04BD13A4905}" presName="negativeSpace" presStyleCnt="0"/>
      <dgm:spPr/>
    </dgm:pt>
    <dgm:pt modelId="{C4113508-C608-46BD-A985-191FFECA5EB6}" type="pres">
      <dgm:prSet presAssocID="{9DBAB577-2EC6-4E2C-8BBD-E04BD13A490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DA0A03-D9FE-49A4-AFF2-2B421E392609}" type="presOf" srcId="{9DBAB577-2EC6-4E2C-8BBD-E04BD13A4905}" destId="{79C0648B-B5D5-4F42-B212-18DFC6C3B22A}" srcOrd="1" destOrd="0" presId="urn:microsoft.com/office/officeart/2005/8/layout/list1"/>
    <dgm:cxn modelId="{A476C808-548D-4B47-BFDA-7ABEDC4AFD03}" type="presOf" srcId="{9DBAB577-2EC6-4E2C-8BBD-E04BD13A4905}" destId="{E6483A6F-43C6-42D5-8273-A39756C3290E}" srcOrd="0" destOrd="0" presId="urn:microsoft.com/office/officeart/2005/8/layout/list1"/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56BA691C-BEED-4635-98CF-047CE9CE01BD}" srcId="{629DC12B-848B-43CB-A711-940D4B897E91}" destId="{9DBAB577-2EC6-4E2C-8BBD-E04BD13A4905}" srcOrd="2" destOrd="0" parTransId="{5C3BB454-86EC-4776-97A8-118DCC0EDBF1}" sibTransId="{F4B2659E-4559-4F75-849B-2D03C86C3E44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588B8A9A-DD9B-44DF-9EA7-9DBDF27CB0F8}" srcId="{9DBAB577-2EC6-4E2C-8BBD-E04BD13A4905}" destId="{3AA1C15A-BDAD-4DD2-82DB-049CAA1B7A02}" srcOrd="0" destOrd="0" parTransId="{53928656-A2E8-4028-B34C-F7CE1F5D326F}" sibTransId="{2C95904C-6799-4E84-A771-07369195A112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F41F0FC2-A4E4-4D79-A4FC-4026ED58A4F9}" type="presOf" srcId="{3AA1C15A-BDAD-4DD2-82DB-049CAA1B7A02}" destId="{C4113508-C608-46BD-A985-191FFECA5EB6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  <dgm:cxn modelId="{A509FB9B-191E-4459-9397-5A49B2261145}" type="presParOf" srcId="{0A5DE481-2EA9-40A2-BA6B-00EA224DCB72}" destId="{F38CCCD6-5F52-4775-AC03-5BCF659A6E78}" srcOrd="7" destOrd="0" presId="urn:microsoft.com/office/officeart/2005/8/layout/list1"/>
    <dgm:cxn modelId="{79B227E7-AC84-4B43-9E3A-1537070EC974}" type="presParOf" srcId="{0A5DE481-2EA9-40A2-BA6B-00EA224DCB72}" destId="{C5FE2C6F-E4F9-4928-AC3E-95CE9557EA4B}" srcOrd="8" destOrd="0" presId="urn:microsoft.com/office/officeart/2005/8/layout/list1"/>
    <dgm:cxn modelId="{EEB55423-C04C-4457-B91B-B0E0D9F48CBC}" type="presParOf" srcId="{C5FE2C6F-E4F9-4928-AC3E-95CE9557EA4B}" destId="{E6483A6F-43C6-42D5-8273-A39756C3290E}" srcOrd="0" destOrd="0" presId="urn:microsoft.com/office/officeart/2005/8/layout/list1"/>
    <dgm:cxn modelId="{192E7CF7-4757-4595-99B8-20249E30F178}" type="presParOf" srcId="{C5FE2C6F-E4F9-4928-AC3E-95CE9557EA4B}" destId="{79C0648B-B5D5-4F42-B212-18DFC6C3B22A}" srcOrd="1" destOrd="0" presId="urn:microsoft.com/office/officeart/2005/8/layout/list1"/>
    <dgm:cxn modelId="{869D3D85-C1B2-45CD-A847-005929BC7637}" type="presParOf" srcId="{0A5DE481-2EA9-40A2-BA6B-00EA224DCB72}" destId="{75519031-6574-4F30-9F19-02310C6AA066}" srcOrd="9" destOrd="0" presId="urn:microsoft.com/office/officeart/2005/8/layout/list1"/>
    <dgm:cxn modelId="{190B3E36-DD23-42FF-9CFA-B2E174F52C89}" type="presParOf" srcId="{0A5DE481-2EA9-40A2-BA6B-00EA224DCB72}" destId="{C4113508-C608-46BD-A985-191FFECA5E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343CB0-F684-40F0-A354-8146B10A562A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ca-ES"/>
        </a:p>
      </dgm:t>
    </dgm:pt>
    <dgm:pt modelId="{3F97F1E0-85E6-424C-A12B-2E89CDC44C83}">
      <dgm:prSet/>
      <dgm:spPr/>
      <dgm:t>
        <a:bodyPr/>
        <a:lstStyle/>
        <a:p>
          <a:r>
            <a:rPr lang="en-US" dirty="0"/>
            <a:t>Delete usernames</a:t>
          </a:r>
          <a:endParaRPr lang="ca-ES" dirty="0"/>
        </a:p>
      </dgm:t>
    </dgm:pt>
    <dgm:pt modelId="{A06FB1A1-A9FB-435B-BD04-AEB0C193F0C7}" type="parTrans" cxnId="{2CE1B058-E66A-419A-B833-B332DBD96B4D}">
      <dgm:prSet/>
      <dgm:spPr/>
      <dgm:t>
        <a:bodyPr/>
        <a:lstStyle/>
        <a:p>
          <a:endParaRPr lang="ca-ES"/>
        </a:p>
      </dgm:t>
    </dgm:pt>
    <dgm:pt modelId="{E8CEDD55-3B7A-4710-A2B0-AF85D46ACDF9}" type="sibTrans" cxnId="{2CE1B058-E66A-419A-B833-B332DBD96B4D}">
      <dgm:prSet/>
      <dgm:spPr/>
      <dgm:t>
        <a:bodyPr/>
        <a:lstStyle/>
        <a:p>
          <a:endParaRPr lang="ca-ES"/>
        </a:p>
      </dgm:t>
    </dgm:pt>
    <dgm:pt modelId="{FEAB1ADE-BC65-4935-AEB3-701297D863AB}">
      <dgm:prSet/>
      <dgm:spPr/>
      <dgm:t>
        <a:bodyPr/>
        <a:lstStyle/>
        <a:p>
          <a:r>
            <a:rPr lang="en-US" dirty="0"/>
            <a:t>Delete numbers</a:t>
          </a:r>
          <a:endParaRPr lang="ca-ES" dirty="0"/>
        </a:p>
      </dgm:t>
    </dgm:pt>
    <dgm:pt modelId="{34A780D8-2EE3-4D68-82A8-0730A706410D}" type="parTrans" cxnId="{5D3363C6-37F9-4060-954B-E8D25E726B93}">
      <dgm:prSet/>
      <dgm:spPr/>
      <dgm:t>
        <a:bodyPr/>
        <a:lstStyle/>
        <a:p>
          <a:endParaRPr lang="ca-ES"/>
        </a:p>
      </dgm:t>
    </dgm:pt>
    <dgm:pt modelId="{6935764B-4D0C-46E9-AF26-1FDFD0B89F6B}" type="sibTrans" cxnId="{5D3363C6-37F9-4060-954B-E8D25E726B93}">
      <dgm:prSet/>
      <dgm:spPr/>
      <dgm:t>
        <a:bodyPr/>
        <a:lstStyle/>
        <a:p>
          <a:endParaRPr lang="ca-ES"/>
        </a:p>
      </dgm:t>
    </dgm:pt>
    <dgm:pt modelId="{0E4EE219-4A0F-472B-87A0-F354CB625D83}">
      <dgm:prSet/>
      <dgm:spPr/>
      <dgm:t>
        <a:bodyPr/>
        <a:lstStyle/>
        <a:p>
          <a:r>
            <a:rPr lang="en-US" dirty="0" err="1"/>
            <a:t>Lemmanization</a:t>
          </a:r>
          <a:endParaRPr lang="ca-ES" dirty="0"/>
        </a:p>
      </dgm:t>
    </dgm:pt>
    <dgm:pt modelId="{D08F22EC-C60C-4EC7-B5FB-916A7943EB42}" type="parTrans" cxnId="{4D50D61B-C98E-47B0-B40F-73D21979B969}">
      <dgm:prSet/>
      <dgm:spPr/>
      <dgm:t>
        <a:bodyPr/>
        <a:lstStyle/>
        <a:p>
          <a:endParaRPr lang="ca-ES"/>
        </a:p>
      </dgm:t>
    </dgm:pt>
    <dgm:pt modelId="{FEA2FD96-D7EE-4BCC-8106-5809C6ACBF01}" type="sibTrans" cxnId="{4D50D61B-C98E-47B0-B40F-73D21979B969}">
      <dgm:prSet/>
      <dgm:spPr/>
      <dgm:t>
        <a:bodyPr/>
        <a:lstStyle/>
        <a:p>
          <a:endParaRPr lang="ca-ES"/>
        </a:p>
      </dgm:t>
    </dgm:pt>
    <dgm:pt modelId="{82B2F4EA-8B23-4163-A641-333C6AB7BD78}">
      <dgm:prSet/>
      <dgm:spPr/>
      <dgm:t>
        <a:bodyPr/>
        <a:lstStyle/>
        <a:p>
          <a:r>
            <a:rPr lang="en-US" dirty="0"/>
            <a:t>Delete punctuation</a:t>
          </a:r>
          <a:endParaRPr lang="ca-ES" dirty="0"/>
        </a:p>
      </dgm:t>
    </dgm:pt>
    <dgm:pt modelId="{2DE7AB32-5A5C-4186-B6E7-59EABC0077D5}" type="parTrans" cxnId="{E44638C9-3D99-4625-86EA-500D7AA51E58}">
      <dgm:prSet/>
      <dgm:spPr/>
      <dgm:t>
        <a:bodyPr/>
        <a:lstStyle/>
        <a:p>
          <a:endParaRPr lang="ca-ES"/>
        </a:p>
      </dgm:t>
    </dgm:pt>
    <dgm:pt modelId="{428279E4-BCEC-4063-9E40-FDDE6CA20867}" type="sibTrans" cxnId="{E44638C9-3D99-4625-86EA-500D7AA51E58}">
      <dgm:prSet/>
      <dgm:spPr/>
      <dgm:t>
        <a:bodyPr/>
        <a:lstStyle/>
        <a:p>
          <a:endParaRPr lang="ca-ES"/>
        </a:p>
      </dgm:t>
    </dgm:pt>
    <dgm:pt modelId="{417462F9-66F6-453B-B837-DEB5E6FAB546}">
      <dgm:prSet/>
      <dgm:spPr/>
      <dgm:t>
        <a:bodyPr/>
        <a:lstStyle/>
        <a:p>
          <a:r>
            <a:rPr lang="en-US" dirty="0"/>
            <a:t>Delete Stop Words</a:t>
          </a:r>
          <a:endParaRPr lang="ca-ES" dirty="0"/>
        </a:p>
      </dgm:t>
    </dgm:pt>
    <dgm:pt modelId="{793A5089-572F-494A-B70B-FC832C2A806D}" type="sibTrans" cxnId="{222EC8B2-CE54-452B-BF47-045BBC4DFC46}">
      <dgm:prSet/>
      <dgm:spPr/>
      <dgm:t>
        <a:bodyPr/>
        <a:lstStyle/>
        <a:p>
          <a:endParaRPr lang="ca-ES"/>
        </a:p>
      </dgm:t>
    </dgm:pt>
    <dgm:pt modelId="{DD5485EB-582C-4321-83C4-9A287D735EA0}" type="parTrans" cxnId="{222EC8B2-CE54-452B-BF47-045BBC4DFC46}">
      <dgm:prSet/>
      <dgm:spPr/>
      <dgm:t>
        <a:bodyPr/>
        <a:lstStyle/>
        <a:p>
          <a:endParaRPr lang="ca-ES"/>
        </a:p>
      </dgm:t>
    </dgm:pt>
    <dgm:pt modelId="{50FF3AB7-345F-4497-B212-29D3E1FB0655}" type="pres">
      <dgm:prSet presAssocID="{C1343CB0-F684-40F0-A354-8146B10A562A}" presName="linear" presStyleCnt="0">
        <dgm:presLayoutVars>
          <dgm:animLvl val="lvl"/>
          <dgm:resizeHandles val="exact"/>
        </dgm:presLayoutVars>
      </dgm:prSet>
      <dgm:spPr/>
    </dgm:pt>
    <dgm:pt modelId="{6B414FF3-184F-4866-AB92-09ACA8CB50F2}" type="pres">
      <dgm:prSet presAssocID="{3F97F1E0-85E6-424C-A12B-2E89CDC44C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33F73D-1D03-4835-95C2-89B38274EF90}" type="pres">
      <dgm:prSet presAssocID="{E8CEDD55-3B7A-4710-A2B0-AF85D46ACDF9}" presName="spacer" presStyleCnt="0"/>
      <dgm:spPr/>
    </dgm:pt>
    <dgm:pt modelId="{1F7B2FA1-2516-41E4-9691-C07FE3D76BFE}" type="pres">
      <dgm:prSet presAssocID="{417462F9-66F6-453B-B837-DEB5E6FAB5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A0AD79-77F3-4649-B394-4D8B4E6AAF6D}" type="pres">
      <dgm:prSet presAssocID="{793A5089-572F-494A-B70B-FC832C2A806D}" presName="spacer" presStyleCnt="0"/>
      <dgm:spPr/>
    </dgm:pt>
    <dgm:pt modelId="{028964F8-5E9F-45FA-8D7C-7862D00F16E7}" type="pres">
      <dgm:prSet presAssocID="{FEAB1ADE-BC65-4935-AEB3-701297D863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707C0-98EE-4BE8-B6C6-08D3711EAC27}" type="pres">
      <dgm:prSet presAssocID="{6935764B-4D0C-46E9-AF26-1FDFD0B89F6B}" presName="spacer" presStyleCnt="0"/>
      <dgm:spPr/>
    </dgm:pt>
    <dgm:pt modelId="{59DF069A-E520-4FFE-90B5-111283ED664B}" type="pres">
      <dgm:prSet presAssocID="{0E4EE219-4A0F-472B-87A0-F354CB625D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22B375-8346-4FCB-8C53-D34C234E0B55}" type="pres">
      <dgm:prSet presAssocID="{FEA2FD96-D7EE-4BCC-8106-5809C6ACBF01}" presName="spacer" presStyleCnt="0"/>
      <dgm:spPr/>
    </dgm:pt>
    <dgm:pt modelId="{3702B85B-E5EF-4FC4-A97F-81EE197D87D9}" type="pres">
      <dgm:prSet presAssocID="{82B2F4EA-8B23-4163-A641-333C6AB7BD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89B117-7C24-46BD-AD14-82663F7BD169}" type="presOf" srcId="{417462F9-66F6-453B-B837-DEB5E6FAB546}" destId="{1F7B2FA1-2516-41E4-9691-C07FE3D76BFE}" srcOrd="0" destOrd="0" presId="urn:microsoft.com/office/officeart/2005/8/layout/vList2"/>
    <dgm:cxn modelId="{4D50D61B-C98E-47B0-B40F-73D21979B969}" srcId="{C1343CB0-F684-40F0-A354-8146B10A562A}" destId="{0E4EE219-4A0F-472B-87A0-F354CB625D83}" srcOrd="3" destOrd="0" parTransId="{D08F22EC-C60C-4EC7-B5FB-916A7943EB42}" sibTransId="{FEA2FD96-D7EE-4BCC-8106-5809C6ACBF01}"/>
    <dgm:cxn modelId="{742FD361-08F8-47A5-B09F-4F8C6D45B58B}" type="presOf" srcId="{FEAB1ADE-BC65-4935-AEB3-701297D863AB}" destId="{028964F8-5E9F-45FA-8D7C-7862D00F16E7}" srcOrd="0" destOrd="0" presId="urn:microsoft.com/office/officeart/2005/8/layout/vList2"/>
    <dgm:cxn modelId="{37119B78-F688-408B-8028-E138C9B8BB37}" type="presOf" srcId="{82B2F4EA-8B23-4163-A641-333C6AB7BD78}" destId="{3702B85B-E5EF-4FC4-A97F-81EE197D87D9}" srcOrd="0" destOrd="0" presId="urn:microsoft.com/office/officeart/2005/8/layout/vList2"/>
    <dgm:cxn modelId="{2CE1B058-E66A-419A-B833-B332DBD96B4D}" srcId="{C1343CB0-F684-40F0-A354-8146B10A562A}" destId="{3F97F1E0-85E6-424C-A12B-2E89CDC44C83}" srcOrd="0" destOrd="0" parTransId="{A06FB1A1-A9FB-435B-BD04-AEB0C193F0C7}" sibTransId="{E8CEDD55-3B7A-4710-A2B0-AF85D46ACDF9}"/>
    <dgm:cxn modelId="{EAD75089-8007-4EED-8D42-D75603A99CC3}" type="presOf" srcId="{C1343CB0-F684-40F0-A354-8146B10A562A}" destId="{50FF3AB7-345F-4497-B212-29D3E1FB0655}" srcOrd="0" destOrd="0" presId="urn:microsoft.com/office/officeart/2005/8/layout/vList2"/>
    <dgm:cxn modelId="{222EC8B2-CE54-452B-BF47-045BBC4DFC46}" srcId="{C1343CB0-F684-40F0-A354-8146B10A562A}" destId="{417462F9-66F6-453B-B837-DEB5E6FAB546}" srcOrd="1" destOrd="0" parTransId="{DD5485EB-582C-4321-83C4-9A287D735EA0}" sibTransId="{793A5089-572F-494A-B70B-FC832C2A806D}"/>
    <dgm:cxn modelId="{197CF4C1-D42F-4566-A047-9D225BCD7EB6}" type="presOf" srcId="{0E4EE219-4A0F-472B-87A0-F354CB625D83}" destId="{59DF069A-E520-4FFE-90B5-111283ED664B}" srcOrd="0" destOrd="0" presId="urn:microsoft.com/office/officeart/2005/8/layout/vList2"/>
    <dgm:cxn modelId="{5D3363C6-37F9-4060-954B-E8D25E726B93}" srcId="{C1343CB0-F684-40F0-A354-8146B10A562A}" destId="{FEAB1ADE-BC65-4935-AEB3-701297D863AB}" srcOrd="2" destOrd="0" parTransId="{34A780D8-2EE3-4D68-82A8-0730A706410D}" sibTransId="{6935764B-4D0C-46E9-AF26-1FDFD0B89F6B}"/>
    <dgm:cxn modelId="{E44638C9-3D99-4625-86EA-500D7AA51E58}" srcId="{C1343CB0-F684-40F0-A354-8146B10A562A}" destId="{82B2F4EA-8B23-4163-A641-333C6AB7BD78}" srcOrd="4" destOrd="0" parTransId="{2DE7AB32-5A5C-4186-B6E7-59EABC0077D5}" sibTransId="{428279E4-BCEC-4063-9E40-FDDE6CA20867}"/>
    <dgm:cxn modelId="{84E32AFE-3B2B-4547-9C46-23958550BE4A}" type="presOf" srcId="{3F97F1E0-85E6-424C-A12B-2E89CDC44C83}" destId="{6B414FF3-184F-4866-AB92-09ACA8CB50F2}" srcOrd="0" destOrd="0" presId="urn:microsoft.com/office/officeart/2005/8/layout/vList2"/>
    <dgm:cxn modelId="{D1DB15BA-B511-4C53-A332-F1A25E065A6C}" type="presParOf" srcId="{50FF3AB7-345F-4497-B212-29D3E1FB0655}" destId="{6B414FF3-184F-4866-AB92-09ACA8CB50F2}" srcOrd="0" destOrd="0" presId="urn:microsoft.com/office/officeart/2005/8/layout/vList2"/>
    <dgm:cxn modelId="{A2C85837-858B-4B1E-BCD6-92684B9B5E02}" type="presParOf" srcId="{50FF3AB7-345F-4497-B212-29D3E1FB0655}" destId="{F333F73D-1D03-4835-95C2-89B38274EF90}" srcOrd="1" destOrd="0" presId="urn:microsoft.com/office/officeart/2005/8/layout/vList2"/>
    <dgm:cxn modelId="{8DFD85BF-77D7-451D-83C8-AEA1D506553A}" type="presParOf" srcId="{50FF3AB7-345F-4497-B212-29D3E1FB0655}" destId="{1F7B2FA1-2516-41E4-9691-C07FE3D76BFE}" srcOrd="2" destOrd="0" presId="urn:microsoft.com/office/officeart/2005/8/layout/vList2"/>
    <dgm:cxn modelId="{9B8CED97-DA51-47A2-9BE2-C06450578CA6}" type="presParOf" srcId="{50FF3AB7-345F-4497-B212-29D3E1FB0655}" destId="{80A0AD79-77F3-4649-B394-4D8B4E6AAF6D}" srcOrd="3" destOrd="0" presId="urn:microsoft.com/office/officeart/2005/8/layout/vList2"/>
    <dgm:cxn modelId="{8A2E49B9-9C7D-4962-BA8D-5D3452033A83}" type="presParOf" srcId="{50FF3AB7-345F-4497-B212-29D3E1FB0655}" destId="{028964F8-5E9F-45FA-8D7C-7862D00F16E7}" srcOrd="4" destOrd="0" presId="urn:microsoft.com/office/officeart/2005/8/layout/vList2"/>
    <dgm:cxn modelId="{5B728A8E-0290-4E1C-A527-65040659AEEC}" type="presParOf" srcId="{50FF3AB7-345F-4497-B212-29D3E1FB0655}" destId="{76B707C0-98EE-4BE8-B6C6-08D3711EAC27}" srcOrd="5" destOrd="0" presId="urn:microsoft.com/office/officeart/2005/8/layout/vList2"/>
    <dgm:cxn modelId="{D71CE1CE-F778-4E7C-A41D-C03EFA7D59DF}" type="presParOf" srcId="{50FF3AB7-345F-4497-B212-29D3E1FB0655}" destId="{59DF069A-E520-4FFE-90B5-111283ED664B}" srcOrd="6" destOrd="0" presId="urn:microsoft.com/office/officeart/2005/8/layout/vList2"/>
    <dgm:cxn modelId="{5980BF17-80F7-4949-9703-3D78A30EB305}" type="presParOf" srcId="{50FF3AB7-345F-4497-B212-29D3E1FB0655}" destId="{D522B375-8346-4FCB-8C53-D34C234E0B55}" srcOrd="7" destOrd="0" presId="urn:microsoft.com/office/officeart/2005/8/layout/vList2"/>
    <dgm:cxn modelId="{A69A8DB4-8B77-4993-91BB-5D0E4130972A}" type="presParOf" srcId="{50FF3AB7-345F-4497-B212-29D3E1FB0655}" destId="{3702B85B-E5EF-4FC4-A97F-81EE197D87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9DC12B-848B-43CB-A711-940D4B897E9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a-ES"/>
        </a:p>
      </dgm:t>
    </dgm:pt>
    <dgm:pt modelId="{83BB3FF8-44F3-437D-823C-8D7110893F64}">
      <dgm:prSet phldrT="[Text]" custT="1"/>
      <dgm:spPr/>
      <dgm:t>
        <a:bodyPr/>
        <a:lstStyle/>
        <a:p>
          <a:r>
            <a:rPr lang="en-US" sz="2400" dirty="0"/>
            <a:t>Shallow Learning</a:t>
          </a:r>
          <a:endParaRPr lang="ca-ES" sz="2400" dirty="0"/>
        </a:p>
      </dgm:t>
    </dgm:pt>
    <dgm:pt modelId="{0159C5B7-6F60-49D0-92E7-1AA07836483B}" type="parTrans" cxnId="{44246EB3-772B-4311-874B-0C921D5594A2}">
      <dgm:prSet/>
      <dgm:spPr/>
      <dgm:t>
        <a:bodyPr/>
        <a:lstStyle/>
        <a:p>
          <a:endParaRPr lang="ca-ES" sz="1400"/>
        </a:p>
      </dgm:t>
    </dgm:pt>
    <dgm:pt modelId="{FCC5BF7A-0F5D-460A-8339-E71DFDD6EC34}" type="sibTrans" cxnId="{44246EB3-772B-4311-874B-0C921D5594A2}">
      <dgm:prSet/>
      <dgm:spPr/>
      <dgm:t>
        <a:bodyPr/>
        <a:lstStyle/>
        <a:p>
          <a:endParaRPr lang="ca-ES" sz="1400"/>
        </a:p>
      </dgm:t>
    </dgm:pt>
    <dgm:pt modelId="{8A0D498F-5A59-4767-9334-7AF7B51B36DD}">
      <dgm:prSet phldrT="[Text]" custT="1"/>
      <dgm:spPr/>
      <dgm:t>
        <a:bodyPr/>
        <a:lstStyle/>
        <a:p>
          <a:r>
            <a:rPr lang="en-US" sz="2400" dirty="0"/>
            <a:t>Deep Learning</a:t>
          </a:r>
          <a:endParaRPr lang="ca-ES" sz="2400" dirty="0"/>
        </a:p>
      </dgm:t>
    </dgm:pt>
    <dgm:pt modelId="{464E4FA4-A8C2-48B2-8FEE-4526D0317A21}" type="parTrans" cxnId="{C4415417-91E6-4AE8-8243-E0D38FB9DA69}">
      <dgm:prSet/>
      <dgm:spPr/>
      <dgm:t>
        <a:bodyPr/>
        <a:lstStyle/>
        <a:p>
          <a:endParaRPr lang="ca-ES" sz="1400"/>
        </a:p>
      </dgm:t>
    </dgm:pt>
    <dgm:pt modelId="{BF7BE4B6-77C2-41CE-8FE7-ADD01B623E61}" type="sibTrans" cxnId="{C4415417-91E6-4AE8-8243-E0D38FB9DA69}">
      <dgm:prSet/>
      <dgm:spPr/>
      <dgm:t>
        <a:bodyPr/>
        <a:lstStyle/>
        <a:p>
          <a:endParaRPr lang="ca-ES" sz="1400"/>
        </a:p>
      </dgm:t>
    </dgm:pt>
    <dgm:pt modelId="{98674FF4-37AF-4D67-8020-8B82D1AACA3F}">
      <dgm:prSet phldrT="[Text]" custT="1"/>
      <dgm:spPr/>
      <dgm:t>
        <a:bodyPr/>
        <a:lstStyle/>
        <a:p>
          <a:r>
            <a:rPr lang="en-US" sz="2400" dirty="0"/>
            <a:t>Bag of Words</a:t>
          </a:r>
          <a:endParaRPr lang="ca-ES" sz="2400" dirty="0"/>
        </a:p>
      </dgm:t>
    </dgm:pt>
    <dgm:pt modelId="{57EAB12A-2273-4C23-A104-A7EF83708E71}" type="parTrans" cxnId="{E777C37D-FBF6-4EA4-8874-72D512A7445D}">
      <dgm:prSet/>
      <dgm:spPr/>
      <dgm:t>
        <a:bodyPr/>
        <a:lstStyle/>
        <a:p>
          <a:endParaRPr lang="ca-ES" sz="1400"/>
        </a:p>
      </dgm:t>
    </dgm:pt>
    <dgm:pt modelId="{3276830F-A79A-4D3A-9860-31819A71EFB8}" type="sibTrans" cxnId="{E777C37D-FBF6-4EA4-8874-72D512A7445D}">
      <dgm:prSet/>
      <dgm:spPr/>
      <dgm:t>
        <a:bodyPr/>
        <a:lstStyle/>
        <a:p>
          <a:endParaRPr lang="ca-ES" sz="1400"/>
        </a:p>
      </dgm:t>
    </dgm:pt>
    <dgm:pt modelId="{D566BC7C-2BA9-489F-B789-975D75D881A5}">
      <dgm:prSet phldrT="[Text]" custT="1"/>
      <dgm:spPr/>
      <dgm:t>
        <a:bodyPr/>
        <a:lstStyle/>
        <a:p>
          <a:r>
            <a:rPr lang="en-US" sz="2400" dirty="0"/>
            <a:t>Word Embedding (</a:t>
          </a:r>
          <a:r>
            <a:rPr lang="en-US" sz="2400" dirty="0" err="1"/>
            <a:t>GloVe</a:t>
          </a:r>
          <a:r>
            <a:rPr lang="en-US" sz="2400" dirty="0"/>
            <a:t>)</a:t>
          </a:r>
          <a:endParaRPr lang="ca-ES" sz="2400" dirty="0"/>
        </a:p>
      </dgm:t>
    </dgm:pt>
    <dgm:pt modelId="{48BD4527-512E-47C2-93E8-79922E12512B}" type="parTrans" cxnId="{2FE6299C-137C-4C08-86EE-7FAB9FA58941}">
      <dgm:prSet/>
      <dgm:spPr/>
      <dgm:t>
        <a:bodyPr/>
        <a:lstStyle/>
        <a:p>
          <a:endParaRPr lang="ca-ES" sz="1400"/>
        </a:p>
      </dgm:t>
    </dgm:pt>
    <dgm:pt modelId="{35519618-21A5-4EAC-A158-CBE45D5DFBF2}" type="sibTrans" cxnId="{2FE6299C-137C-4C08-86EE-7FAB9FA58941}">
      <dgm:prSet/>
      <dgm:spPr/>
      <dgm:t>
        <a:bodyPr/>
        <a:lstStyle/>
        <a:p>
          <a:endParaRPr lang="ca-ES" sz="1400"/>
        </a:p>
      </dgm:t>
    </dgm:pt>
    <dgm:pt modelId="{C25EB70E-E5D1-4AAF-87B4-CC443CEB44D8}">
      <dgm:prSet phldrT="[Text]" custT="1"/>
      <dgm:spPr/>
      <dgm:t>
        <a:bodyPr/>
        <a:lstStyle/>
        <a:p>
          <a:r>
            <a:rPr lang="en-US" sz="2400" dirty="0"/>
            <a:t>TF-IDF</a:t>
          </a:r>
          <a:endParaRPr lang="ca-ES" sz="2400" dirty="0"/>
        </a:p>
      </dgm:t>
    </dgm:pt>
    <dgm:pt modelId="{9945F936-A5F1-4FFA-80AA-8D81AF5FBE6B}" type="parTrans" cxnId="{BEE1E234-E565-4AE0-892A-1DFF15E3F2CB}">
      <dgm:prSet/>
      <dgm:spPr/>
      <dgm:t>
        <a:bodyPr/>
        <a:lstStyle/>
        <a:p>
          <a:endParaRPr lang="ca-ES" sz="1400"/>
        </a:p>
      </dgm:t>
    </dgm:pt>
    <dgm:pt modelId="{E66AB281-33FC-4316-BDEB-C0103CFBD0DD}" type="sibTrans" cxnId="{BEE1E234-E565-4AE0-892A-1DFF15E3F2CB}">
      <dgm:prSet/>
      <dgm:spPr/>
      <dgm:t>
        <a:bodyPr/>
        <a:lstStyle/>
        <a:p>
          <a:endParaRPr lang="ca-ES" sz="1400"/>
        </a:p>
      </dgm:t>
    </dgm:pt>
    <dgm:pt modelId="{0A5DE481-2EA9-40A2-BA6B-00EA224DCB72}" type="pres">
      <dgm:prSet presAssocID="{629DC12B-848B-43CB-A711-940D4B897E91}" presName="linear" presStyleCnt="0">
        <dgm:presLayoutVars>
          <dgm:dir/>
          <dgm:animLvl val="lvl"/>
          <dgm:resizeHandles val="exact"/>
        </dgm:presLayoutVars>
      </dgm:prSet>
      <dgm:spPr/>
    </dgm:pt>
    <dgm:pt modelId="{5B842154-F851-40A3-9986-3BE3D6EA693C}" type="pres">
      <dgm:prSet presAssocID="{83BB3FF8-44F3-437D-823C-8D7110893F64}" presName="parentLin" presStyleCnt="0"/>
      <dgm:spPr/>
    </dgm:pt>
    <dgm:pt modelId="{22ADDA85-AE7D-45B8-95E2-554AB378CF01}" type="pres">
      <dgm:prSet presAssocID="{83BB3FF8-44F3-437D-823C-8D7110893F64}" presName="parentLeftMargin" presStyleLbl="node1" presStyleIdx="0" presStyleCnt="2"/>
      <dgm:spPr/>
    </dgm:pt>
    <dgm:pt modelId="{8515CFE6-BC9C-45D6-B0FE-675935C6677F}" type="pres">
      <dgm:prSet presAssocID="{83BB3FF8-44F3-437D-823C-8D7110893F64}" presName="parentText" presStyleLbl="node1" presStyleIdx="0" presStyleCnt="2" custScaleY="51197" custLinFactNeighborX="-7304" custLinFactNeighborY="-11005">
        <dgm:presLayoutVars>
          <dgm:chMax val="0"/>
          <dgm:bulletEnabled val="1"/>
        </dgm:presLayoutVars>
      </dgm:prSet>
      <dgm:spPr/>
    </dgm:pt>
    <dgm:pt modelId="{A3219A82-AE27-4999-906C-C8EEAFCB5344}" type="pres">
      <dgm:prSet presAssocID="{83BB3FF8-44F3-437D-823C-8D7110893F64}" presName="negativeSpace" presStyleCnt="0"/>
      <dgm:spPr/>
    </dgm:pt>
    <dgm:pt modelId="{C5ED2524-CAF9-4112-AD0C-7D58245DC432}" type="pres">
      <dgm:prSet presAssocID="{83BB3FF8-44F3-437D-823C-8D7110893F64}" presName="childText" presStyleLbl="conFgAcc1" presStyleIdx="0" presStyleCnt="2" custScaleY="86234">
        <dgm:presLayoutVars>
          <dgm:bulletEnabled val="1"/>
        </dgm:presLayoutVars>
      </dgm:prSet>
      <dgm:spPr/>
    </dgm:pt>
    <dgm:pt modelId="{537FB41C-BBC7-4770-9FBE-42B61994E06B}" type="pres">
      <dgm:prSet presAssocID="{FCC5BF7A-0F5D-460A-8339-E71DFDD6EC34}" presName="spaceBetweenRectangles" presStyleCnt="0"/>
      <dgm:spPr/>
    </dgm:pt>
    <dgm:pt modelId="{B0E9AB7C-AE8C-4DE0-8F50-0301712D1FF2}" type="pres">
      <dgm:prSet presAssocID="{8A0D498F-5A59-4767-9334-7AF7B51B36DD}" presName="parentLin" presStyleCnt="0"/>
      <dgm:spPr/>
    </dgm:pt>
    <dgm:pt modelId="{2A0F5E47-8F78-4382-8703-1B61E9E803BF}" type="pres">
      <dgm:prSet presAssocID="{8A0D498F-5A59-4767-9334-7AF7B51B36DD}" presName="parentLeftMargin" presStyleLbl="node1" presStyleIdx="0" presStyleCnt="2"/>
      <dgm:spPr/>
    </dgm:pt>
    <dgm:pt modelId="{D5715086-65AC-4D13-A3B2-A31D893A790A}" type="pres">
      <dgm:prSet presAssocID="{8A0D498F-5A59-4767-9334-7AF7B51B36DD}" presName="parentText" presStyleLbl="node1" presStyleIdx="1" presStyleCnt="2" custScaleY="51197" custLinFactNeighborX="-7304" custLinFactNeighborY="-11005">
        <dgm:presLayoutVars>
          <dgm:chMax val="0"/>
          <dgm:bulletEnabled val="1"/>
        </dgm:presLayoutVars>
      </dgm:prSet>
      <dgm:spPr/>
    </dgm:pt>
    <dgm:pt modelId="{1D296AB0-3E48-4ACB-A308-7BC8245E46BC}" type="pres">
      <dgm:prSet presAssocID="{8A0D498F-5A59-4767-9334-7AF7B51B36DD}" presName="negativeSpace" presStyleCnt="0"/>
      <dgm:spPr/>
    </dgm:pt>
    <dgm:pt modelId="{70B30445-69EE-4161-A015-C6CC15790D80}" type="pres">
      <dgm:prSet presAssocID="{8A0D498F-5A59-4767-9334-7AF7B51B36DD}" presName="childText" presStyleLbl="conFgAcc1" presStyleIdx="1" presStyleCnt="2" custScaleY="86234">
        <dgm:presLayoutVars>
          <dgm:bulletEnabled val="1"/>
        </dgm:presLayoutVars>
      </dgm:prSet>
      <dgm:spPr/>
    </dgm:pt>
  </dgm:ptLst>
  <dgm:cxnLst>
    <dgm:cxn modelId="{C4415417-91E6-4AE8-8243-E0D38FB9DA69}" srcId="{629DC12B-848B-43CB-A711-940D4B897E91}" destId="{8A0D498F-5A59-4767-9334-7AF7B51B36DD}" srcOrd="1" destOrd="0" parTransId="{464E4FA4-A8C2-48B2-8FEE-4526D0317A21}" sibTransId="{BF7BE4B6-77C2-41CE-8FE7-ADD01B623E61}"/>
    <dgm:cxn modelId="{BEE1E234-E565-4AE0-892A-1DFF15E3F2CB}" srcId="{83BB3FF8-44F3-437D-823C-8D7110893F64}" destId="{C25EB70E-E5D1-4AAF-87B4-CC443CEB44D8}" srcOrd="1" destOrd="0" parTransId="{9945F936-A5F1-4FFA-80AA-8D81AF5FBE6B}" sibTransId="{E66AB281-33FC-4316-BDEB-C0103CFBD0DD}"/>
    <dgm:cxn modelId="{44DEC85C-B701-4246-9191-8823C1CDE47E}" type="presOf" srcId="{8A0D498F-5A59-4767-9334-7AF7B51B36DD}" destId="{2A0F5E47-8F78-4382-8703-1B61E9E803BF}" srcOrd="0" destOrd="0" presId="urn:microsoft.com/office/officeart/2005/8/layout/list1"/>
    <dgm:cxn modelId="{0A3F5E72-FED0-4A47-A321-051C40681673}" type="presOf" srcId="{C25EB70E-E5D1-4AAF-87B4-CC443CEB44D8}" destId="{C5ED2524-CAF9-4112-AD0C-7D58245DC432}" srcOrd="0" destOrd="1" presId="urn:microsoft.com/office/officeart/2005/8/layout/list1"/>
    <dgm:cxn modelId="{B36A9F58-F797-4519-9C43-59FBE1DE3D89}" type="presOf" srcId="{98674FF4-37AF-4D67-8020-8B82D1AACA3F}" destId="{C5ED2524-CAF9-4112-AD0C-7D58245DC432}" srcOrd="0" destOrd="0" presId="urn:microsoft.com/office/officeart/2005/8/layout/list1"/>
    <dgm:cxn modelId="{E777C37D-FBF6-4EA4-8874-72D512A7445D}" srcId="{83BB3FF8-44F3-437D-823C-8D7110893F64}" destId="{98674FF4-37AF-4D67-8020-8B82D1AACA3F}" srcOrd="0" destOrd="0" parTransId="{57EAB12A-2273-4C23-A104-A7EF83708E71}" sibTransId="{3276830F-A79A-4D3A-9860-31819A71EFB8}"/>
    <dgm:cxn modelId="{2FE6299C-137C-4C08-86EE-7FAB9FA58941}" srcId="{8A0D498F-5A59-4767-9334-7AF7B51B36DD}" destId="{D566BC7C-2BA9-489F-B789-975D75D881A5}" srcOrd="0" destOrd="0" parTransId="{48BD4527-512E-47C2-93E8-79922E12512B}" sibTransId="{35519618-21A5-4EAC-A158-CBE45D5DFBF2}"/>
    <dgm:cxn modelId="{44246EB3-772B-4311-874B-0C921D5594A2}" srcId="{629DC12B-848B-43CB-A711-940D4B897E91}" destId="{83BB3FF8-44F3-437D-823C-8D7110893F64}" srcOrd="0" destOrd="0" parTransId="{0159C5B7-6F60-49D0-92E7-1AA07836483B}" sibTransId="{FCC5BF7A-0F5D-460A-8339-E71DFDD6EC34}"/>
    <dgm:cxn modelId="{CF5F57BE-7815-40F9-A432-3BE005EABF3F}" type="presOf" srcId="{83BB3FF8-44F3-437D-823C-8D7110893F64}" destId="{22ADDA85-AE7D-45B8-95E2-554AB378CF01}" srcOrd="0" destOrd="0" presId="urn:microsoft.com/office/officeart/2005/8/layout/list1"/>
    <dgm:cxn modelId="{402343DB-92E8-45C2-9D3D-52D4BE80F3E7}" type="presOf" srcId="{8A0D498F-5A59-4767-9334-7AF7B51B36DD}" destId="{D5715086-65AC-4D13-A3B2-A31D893A790A}" srcOrd="1" destOrd="0" presId="urn:microsoft.com/office/officeart/2005/8/layout/list1"/>
    <dgm:cxn modelId="{73C95EE1-738E-4C7B-A8E4-1370101522AF}" type="presOf" srcId="{83BB3FF8-44F3-437D-823C-8D7110893F64}" destId="{8515CFE6-BC9C-45D6-B0FE-675935C6677F}" srcOrd="1" destOrd="0" presId="urn:microsoft.com/office/officeart/2005/8/layout/list1"/>
    <dgm:cxn modelId="{ECC7FFF0-6847-4420-B037-02A1F5CE9C3C}" type="presOf" srcId="{D566BC7C-2BA9-489F-B789-975D75D881A5}" destId="{70B30445-69EE-4161-A015-C6CC15790D80}" srcOrd="0" destOrd="0" presId="urn:microsoft.com/office/officeart/2005/8/layout/list1"/>
    <dgm:cxn modelId="{3C5982F8-4FC1-468E-B9A7-487777B17650}" type="presOf" srcId="{629DC12B-848B-43CB-A711-940D4B897E91}" destId="{0A5DE481-2EA9-40A2-BA6B-00EA224DCB72}" srcOrd="0" destOrd="0" presId="urn:microsoft.com/office/officeart/2005/8/layout/list1"/>
    <dgm:cxn modelId="{60F89273-039B-447E-A142-5F9D695EF64D}" type="presParOf" srcId="{0A5DE481-2EA9-40A2-BA6B-00EA224DCB72}" destId="{5B842154-F851-40A3-9986-3BE3D6EA693C}" srcOrd="0" destOrd="0" presId="urn:microsoft.com/office/officeart/2005/8/layout/list1"/>
    <dgm:cxn modelId="{C2A70FFE-B628-4B87-9410-E7340E12B5BD}" type="presParOf" srcId="{5B842154-F851-40A3-9986-3BE3D6EA693C}" destId="{22ADDA85-AE7D-45B8-95E2-554AB378CF01}" srcOrd="0" destOrd="0" presId="urn:microsoft.com/office/officeart/2005/8/layout/list1"/>
    <dgm:cxn modelId="{08760C43-FB7C-4594-B15E-48BC1B201075}" type="presParOf" srcId="{5B842154-F851-40A3-9986-3BE3D6EA693C}" destId="{8515CFE6-BC9C-45D6-B0FE-675935C6677F}" srcOrd="1" destOrd="0" presId="urn:microsoft.com/office/officeart/2005/8/layout/list1"/>
    <dgm:cxn modelId="{D8177C05-4895-4221-BE45-09F800018AEE}" type="presParOf" srcId="{0A5DE481-2EA9-40A2-BA6B-00EA224DCB72}" destId="{A3219A82-AE27-4999-906C-C8EEAFCB5344}" srcOrd="1" destOrd="0" presId="urn:microsoft.com/office/officeart/2005/8/layout/list1"/>
    <dgm:cxn modelId="{5AE4F7E1-3100-4DD4-9E5C-96D5E914A673}" type="presParOf" srcId="{0A5DE481-2EA9-40A2-BA6B-00EA224DCB72}" destId="{C5ED2524-CAF9-4112-AD0C-7D58245DC432}" srcOrd="2" destOrd="0" presId="urn:microsoft.com/office/officeart/2005/8/layout/list1"/>
    <dgm:cxn modelId="{A0850837-0B79-4C15-AE1F-315DD31111EF}" type="presParOf" srcId="{0A5DE481-2EA9-40A2-BA6B-00EA224DCB72}" destId="{537FB41C-BBC7-4770-9FBE-42B61994E06B}" srcOrd="3" destOrd="0" presId="urn:microsoft.com/office/officeart/2005/8/layout/list1"/>
    <dgm:cxn modelId="{45704B33-CA82-47EF-97F6-DDD82730F52D}" type="presParOf" srcId="{0A5DE481-2EA9-40A2-BA6B-00EA224DCB72}" destId="{B0E9AB7C-AE8C-4DE0-8F50-0301712D1FF2}" srcOrd="4" destOrd="0" presId="urn:microsoft.com/office/officeart/2005/8/layout/list1"/>
    <dgm:cxn modelId="{53048379-A76E-4C52-9356-A1A3CB309629}" type="presParOf" srcId="{B0E9AB7C-AE8C-4DE0-8F50-0301712D1FF2}" destId="{2A0F5E47-8F78-4382-8703-1B61E9E803BF}" srcOrd="0" destOrd="0" presId="urn:microsoft.com/office/officeart/2005/8/layout/list1"/>
    <dgm:cxn modelId="{3688A438-285D-4189-8D7D-4E2DD8F55BF4}" type="presParOf" srcId="{B0E9AB7C-AE8C-4DE0-8F50-0301712D1FF2}" destId="{D5715086-65AC-4D13-A3B2-A31D893A790A}" srcOrd="1" destOrd="0" presId="urn:microsoft.com/office/officeart/2005/8/layout/list1"/>
    <dgm:cxn modelId="{41AE5D68-0EDE-4958-9F5C-6C5A432E10CF}" type="presParOf" srcId="{0A5DE481-2EA9-40A2-BA6B-00EA224DCB72}" destId="{1D296AB0-3E48-4ACB-A308-7BC8245E46BC}" srcOrd="5" destOrd="0" presId="urn:microsoft.com/office/officeart/2005/8/layout/list1"/>
    <dgm:cxn modelId="{1C17CED5-A5BC-4C98-8CFF-F16C0CC686F5}" type="presParOf" srcId="{0A5DE481-2EA9-40A2-BA6B-00EA224DCB72}" destId="{70B30445-69EE-4161-A015-C6CC15790D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86E51-6E55-4C97-AA72-F8FC7CEC4AF5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C888D-8A9B-4642-89E5-5540A70090F2}">
      <dsp:nvSpPr>
        <dsp:cNvPr id="0" name=""/>
        <dsp:cNvSpPr/>
      </dsp:nvSpPr>
      <dsp:spPr>
        <a:xfrm>
          <a:off x="230832" y="0"/>
          <a:ext cx="9418264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 out which method gives the best results and how they differ</a:t>
          </a:r>
          <a:endParaRPr lang="ca-ES" sz="2200" kern="1200" dirty="0"/>
        </a:p>
      </dsp:txBody>
      <dsp:txXfrm>
        <a:off x="230832" y="0"/>
        <a:ext cx="9418264" cy="461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DDE7-972D-45CB-9A96-9368FE561543}">
      <dsp:nvSpPr>
        <dsp:cNvPr id="0" name=""/>
        <dsp:cNvSpPr/>
      </dsp:nvSpPr>
      <dsp:spPr>
        <a:xfrm>
          <a:off x="38" y="19661"/>
          <a:ext cx="3692967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Shallow Learning:</a:t>
          </a:r>
          <a:endParaRPr lang="ca-ES" sz="2400" kern="1200"/>
        </a:p>
      </dsp:txBody>
      <dsp:txXfrm>
        <a:off x="38" y="19661"/>
        <a:ext cx="3692967" cy="691200"/>
      </dsp:txXfrm>
    </dsp:sp>
    <dsp:sp modelId="{D31D08F8-4F16-4D56-86EF-766172DE2649}">
      <dsp:nvSpPr>
        <dsp:cNvPr id="0" name=""/>
        <dsp:cNvSpPr/>
      </dsp:nvSpPr>
      <dsp:spPr>
        <a:xfrm>
          <a:off x="38" y="710861"/>
          <a:ext cx="3692967" cy="25034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Naïve Bayes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Decision Tree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Random Forest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SVM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KNN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Hyper Parameter Search</a:t>
          </a:r>
          <a:endParaRPr lang="ca-ES" sz="2400" kern="1200" dirty="0"/>
        </a:p>
      </dsp:txBody>
      <dsp:txXfrm>
        <a:off x="38" y="710861"/>
        <a:ext cx="3692967" cy="2503439"/>
      </dsp:txXfrm>
    </dsp:sp>
    <dsp:sp modelId="{302F994C-82AE-4203-9FEE-BBE82D7E1E9C}">
      <dsp:nvSpPr>
        <dsp:cNvPr id="0" name=""/>
        <dsp:cNvSpPr/>
      </dsp:nvSpPr>
      <dsp:spPr>
        <a:xfrm>
          <a:off x="4210021" y="19661"/>
          <a:ext cx="3692967" cy="691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Deep Leaning</a:t>
          </a:r>
          <a:endParaRPr lang="ca-ES" sz="2400" kern="1200" dirty="0"/>
        </a:p>
      </dsp:txBody>
      <dsp:txXfrm>
        <a:off x="4210021" y="19661"/>
        <a:ext cx="3692967" cy="691200"/>
      </dsp:txXfrm>
    </dsp:sp>
    <dsp:sp modelId="{3D4C01F6-7D4C-41B1-945E-5DB32D231760}">
      <dsp:nvSpPr>
        <dsp:cNvPr id="0" name=""/>
        <dsp:cNvSpPr/>
      </dsp:nvSpPr>
      <dsp:spPr>
        <a:xfrm>
          <a:off x="4210021" y="710861"/>
          <a:ext cx="3692967" cy="250343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</a:t>
          </a:r>
          <a:endParaRPr lang="ca-E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LSTM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RNN GRU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rPr>
            <a:t>Transformers (BERT)</a:t>
          </a:r>
          <a:endParaRPr lang="ca-ES" sz="2400" kern="1200" dirty="0">
            <a:latin typeface="Posterama" panose="020B0504020200020000" pitchFamily="34" charset="0"/>
            <a:ea typeface="微软雅黑"/>
            <a:cs typeface="Posterama" panose="020B0504020200020000" pitchFamily="34" charset="0"/>
          </a:endParaRPr>
        </a:p>
      </dsp:txBody>
      <dsp:txXfrm>
        <a:off x="4210021" y="710861"/>
        <a:ext cx="3692967" cy="2503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Short iterations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Good control of flow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Friendly to changes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Independent subobjectives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Easy to detect errors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B1416-750C-4A36-AB1E-57B928354F4B}">
      <dsp:nvSpPr>
        <dsp:cNvPr id="0" name=""/>
        <dsp:cNvSpPr/>
      </dsp:nvSpPr>
      <dsp:spPr>
        <a:xfrm>
          <a:off x="0" y="0"/>
          <a:ext cx="800620" cy="80062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0593B-1C18-441A-9CD9-70C45AAFC3F7}">
      <dsp:nvSpPr>
        <dsp:cNvPr id="0" name=""/>
        <dsp:cNvSpPr/>
      </dsp:nvSpPr>
      <dsp:spPr>
        <a:xfrm>
          <a:off x="400310" y="0"/>
          <a:ext cx="5077382" cy="8006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Agile Methodology</a:t>
          </a:r>
          <a:endParaRPr lang="ca-ES" sz="3800" kern="1200"/>
        </a:p>
      </dsp:txBody>
      <dsp:txXfrm>
        <a:off x="400310" y="0"/>
        <a:ext cx="5077382" cy="800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rgbClr val="9843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1710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Only the message and label</a:t>
          </a:r>
          <a:endParaRPr lang="ca-ES" sz="2400" kern="1200" dirty="0"/>
        </a:p>
      </dsp:txBody>
      <dsp:txXfrm>
        <a:off x="0" y="417106"/>
        <a:ext cx="4769394" cy="982800"/>
      </dsp:txXfrm>
    </dsp:sp>
    <dsp:sp modelId="{8515CFE6-BC9C-45D6-B0FE-675935C6677F}">
      <dsp:nvSpPr>
        <dsp:cNvPr id="0" name=""/>
        <dsp:cNvSpPr/>
      </dsp:nvSpPr>
      <dsp:spPr>
        <a:xfrm>
          <a:off x="238469" y="6286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Mental Health Twitter (Twitter 3)</a:t>
          </a:r>
          <a:endParaRPr lang="ca-ES" sz="2400" kern="1200" dirty="0"/>
        </a:p>
      </dsp:txBody>
      <dsp:txXfrm>
        <a:off x="273054" y="97451"/>
        <a:ext cx="3269405" cy="639310"/>
      </dsp:txXfrm>
    </dsp:sp>
    <dsp:sp modelId="{70B30445-69EE-4161-A015-C6CC15790D80}">
      <dsp:nvSpPr>
        <dsp:cNvPr id="0" name=""/>
        <dsp:cNvSpPr/>
      </dsp:nvSpPr>
      <dsp:spPr>
        <a:xfrm>
          <a:off x="0" y="1883746"/>
          <a:ext cx="476939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Labeled in a scale from 1 to 5</a:t>
          </a:r>
          <a:endParaRPr lang="ca-ES" sz="2400" kern="1200" dirty="0"/>
        </a:p>
      </dsp:txBody>
      <dsp:txXfrm>
        <a:off x="0" y="1883746"/>
        <a:ext cx="4769394" cy="1323000"/>
      </dsp:txXfrm>
    </dsp:sp>
    <dsp:sp modelId="{D5715086-65AC-4D13-A3B2-A31D893A790A}">
      <dsp:nvSpPr>
        <dsp:cNvPr id="0" name=""/>
        <dsp:cNvSpPr/>
      </dsp:nvSpPr>
      <dsp:spPr>
        <a:xfrm>
          <a:off x="238469" y="1529506"/>
          <a:ext cx="3338575" cy="70848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Twitter (Twitter Scale)</a:t>
          </a:r>
          <a:endParaRPr lang="ca-ES" sz="2400" kern="1200" dirty="0"/>
        </a:p>
      </dsp:txBody>
      <dsp:txXfrm>
        <a:off x="273054" y="1564091"/>
        <a:ext cx="3269405" cy="639310"/>
      </dsp:txXfrm>
    </dsp:sp>
    <dsp:sp modelId="{C4113508-C608-46BD-A985-191FFECA5EB6}">
      <dsp:nvSpPr>
        <dsp:cNvPr id="0" name=""/>
        <dsp:cNvSpPr/>
      </dsp:nvSpPr>
      <dsp:spPr>
        <a:xfrm>
          <a:off x="0" y="3690586"/>
          <a:ext cx="4769394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-446825"/>
              <a:satOff val="-40766"/>
              <a:lumOff val="34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499872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Already cleaned</a:t>
          </a:r>
          <a:endParaRPr lang="ca-ES" sz="2400" kern="1200" dirty="0"/>
        </a:p>
      </dsp:txBody>
      <dsp:txXfrm>
        <a:off x="0" y="3690586"/>
        <a:ext cx="4769394" cy="982800"/>
      </dsp:txXfrm>
    </dsp:sp>
    <dsp:sp modelId="{79C0648B-B5D5-4F42-B212-18DFC6C3B22A}">
      <dsp:nvSpPr>
        <dsp:cNvPr id="0" name=""/>
        <dsp:cNvSpPr/>
      </dsp:nvSpPr>
      <dsp:spPr>
        <a:xfrm>
          <a:off x="238469" y="3336346"/>
          <a:ext cx="3338575" cy="708480"/>
        </a:xfrm>
        <a:prstGeom prst="roundRect">
          <a:avLst/>
        </a:prstGeom>
        <a:solidFill>
          <a:srgbClr val="9843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Depression Reddit (Reddit)</a:t>
          </a:r>
          <a:endParaRPr lang="ca-ES" sz="2400" kern="1200" dirty="0"/>
        </a:p>
      </dsp:txBody>
      <dsp:txXfrm>
        <a:off x="273054" y="3370931"/>
        <a:ext cx="3269405" cy="639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14FF3-184F-4866-AB92-09ACA8CB50F2}">
      <dsp:nvSpPr>
        <dsp:cNvPr id="0" name=""/>
        <dsp:cNvSpPr/>
      </dsp:nvSpPr>
      <dsp:spPr>
        <a:xfrm>
          <a:off x="0" y="5849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usernames</a:t>
          </a:r>
          <a:endParaRPr lang="ca-ES" sz="2300" kern="1200" dirty="0"/>
        </a:p>
      </dsp:txBody>
      <dsp:txXfrm>
        <a:off x="25616" y="84106"/>
        <a:ext cx="4021235" cy="473513"/>
      </dsp:txXfrm>
    </dsp:sp>
    <dsp:sp modelId="{1F7B2FA1-2516-41E4-9691-C07FE3D76BFE}">
      <dsp:nvSpPr>
        <dsp:cNvPr id="0" name=""/>
        <dsp:cNvSpPr/>
      </dsp:nvSpPr>
      <dsp:spPr>
        <a:xfrm>
          <a:off x="0" y="64947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Stop Words</a:t>
          </a:r>
          <a:endParaRPr lang="ca-ES" sz="2300" kern="1200" dirty="0"/>
        </a:p>
      </dsp:txBody>
      <dsp:txXfrm>
        <a:off x="25616" y="675091"/>
        <a:ext cx="4021235" cy="473513"/>
      </dsp:txXfrm>
    </dsp:sp>
    <dsp:sp modelId="{028964F8-5E9F-45FA-8D7C-7862D00F16E7}">
      <dsp:nvSpPr>
        <dsp:cNvPr id="0" name=""/>
        <dsp:cNvSpPr/>
      </dsp:nvSpPr>
      <dsp:spPr>
        <a:xfrm>
          <a:off x="0" y="124046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numbers</a:t>
          </a:r>
          <a:endParaRPr lang="ca-ES" sz="2300" kern="1200" dirty="0"/>
        </a:p>
      </dsp:txBody>
      <dsp:txXfrm>
        <a:off x="25616" y="1266076"/>
        <a:ext cx="4021235" cy="473513"/>
      </dsp:txXfrm>
    </dsp:sp>
    <dsp:sp modelId="{59DF069A-E520-4FFE-90B5-111283ED664B}">
      <dsp:nvSpPr>
        <dsp:cNvPr id="0" name=""/>
        <dsp:cNvSpPr/>
      </dsp:nvSpPr>
      <dsp:spPr>
        <a:xfrm>
          <a:off x="0" y="1831445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Lemmanization</a:t>
          </a:r>
          <a:endParaRPr lang="ca-ES" sz="2300" kern="1200" dirty="0"/>
        </a:p>
      </dsp:txBody>
      <dsp:txXfrm>
        <a:off x="25616" y="1857061"/>
        <a:ext cx="4021235" cy="473513"/>
      </dsp:txXfrm>
    </dsp:sp>
    <dsp:sp modelId="{3702B85B-E5EF-4FC4-A97F-81EE197D87D9}">
      <dsp:nvSpPr>
        <dsp:cNvPr id="0" name=""/>
        <dsp:cNvSpPr/>
      </dsp:nvSpPr>
      <dsp:spPr>
        <a:xfrm>
          <a:off x="0" y="2422430"/>
          <a:ext cx="4072467" cy="52474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punctuation</a:t>
          </a:r>
          <a:endParaRPr lang="ca-ES" sz="2300" kern="1200" dirty="0"/>
        </a:p>
      </dsp:txBody>
      <dsp:txXfrm>
        <a:off x="25616" y="2448046"/>
        <a:ext cx="4021235" cy="4735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D2524-CAF9-4112-AD0C-7D58245DC432}">
      <dsp:nvSpPr>
        <dsp:cNvPr id="0" name=""/>
        <dsp:cNvSpPr/>
      </dsp:nvSpPr>
      <dsp:spPr>
        <a:xfrm>
          <a:off x="0" y="435118"/>
          <a:ext cx="4769394" cy="191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1062228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Bag of Words</a:t>
          </a:r>
          <a:endParaRPr lang="ca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TF-IDF</a:t>
          </a:r>
          <a:endParaRPr lang="ca-ES" sz="2400" kern="1200" dirty="0"/>
        </a:p>
      </dsp:txBody>
      <dsp:txXfrm>
        <a:off x="0" y="435118"/>
        <a:ext cx="4769394" cy="1912325"/>
      </dsp:txXfrm>
    </dsp:sp>
    <dsp:sp modelId="{8515CFE6-BC9C-45D6-B0FE-675935C6677F}">
      <dsp:nvSpPr>
        <dsp:cNvPr id="0" name=""/>
        <dsp:cNvSpPr/>
      </dsp:nvSpPr>
      <dsp:spPr>
        <a:xfrm>
          <a:off x="221051" y="204588"/>
          <a:ext cx="3338575" cy="967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Shallow Learning</a:t>
          </a:r>
          <a:endParaRPr lang="ca-ES" sz="2400" kern="1200" dirty="0"/>
        </a:p>
      </dsp:txBody>
      <dsp:txXfrm>
        <a:off x="268268" y="251805"/>
        <a:ext cx="3244141" cy="872820"/>
      </dsp:txXfrm>
    </dsp:sp>
    <dsp:sp modelId="{70B30445-69EE-4161-A015-C6CC15790D80}">
      <dsp:nvSpPr>
        <dsp:cNvPr id="0" name=""/>
        <dsp:cNvSpPr/>
      </dsp:nvSpPr>
      <dsp:spPr>
        <a:xfrm>
          <a:off x="0" y="2715657"/>
          <a:ext cx="4769394" cy="16080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58" tIns="1062228" rIns="37015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Word Embedding (</a:t>
          </a:r>
          <a:r>
            <a:rPr lang="en-US" sz="2400" kern="1200" dirty="0" err="1"/>
            <a:t>GloVe</a:t>
          </a:r>
          <a:r>
            <a:rPr lang="en-US" sz="2400" kern="1200" dirty="0"/>
            <a:t>)</a:t>
          </a:r>
          <a:endParaRPr lang="ca-ES" sz="2400" kern="1200" dirty="0"/>
        </a:p>
      </dsp:txBody>
      <dsp:txXfrm>
        <a:off x="0" y="2715657"/>
        <a:ext cx="4769394" cy="1608091"/>
      </dsp:txXfrm>
    </dsp:sp>
    <dsp:sp modelId="{D5715086-65AC-4D13-A3B2-A31D893A790A}">
      <dsp:nvSpPr>
        <dsp:cNvPr id="0" name=""/>
        <dsp:cNvSpPr/>
      </dsp:nvSpPr>
      <dsp:spPr>
        <a:xfrm>
          <a:off x="221051" y="2485128"/>
          <a:ext cx="3338575" cy="9672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190" tIns="0" rIns="126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Deep Learning</a:t>
          </a:r>
          <a:endParaRPr lang="ca-ES" sz="2400" kern="1200" dirty="0"/>
        </a:p>
      </dsp:txBody>
      <dsp:txXfrm>
        <a:off x="268268" y="2532345"/>
        <a:ext cx="3244141" cy="872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there is way more depression messages than cyberbullying.</a:t>
            </a:r>
          </a:p>
          <a:p>
            <a:r>
              <a:rPr lang="en-US" dirty="0"/>
              <a:t>Not only this, but those depression messages do not receive as much attention as other type of messages.</a:t>
            </a:r>
          </a:p>
          <a:p>
            <a:r>
              <a:rPr lang="en-US" dirty="0"/>
              <a:t>Why? Unlike bullying, they are not attacking another individual, instead they are attacking themselves. No one reports them and are more difficult to identify.</a:t>
            </a:r>
          </a:p>
          <a:p>
            <a:endParaRPr lang="en-US" dirty="0"/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4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2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2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20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5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8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4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2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2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they have different results, they all have the same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/>
              <a:t>Explain difference between BOW TFIDF, number of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2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3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11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0" Type="http://schemas.openxmlformats.org/officeDocument/2006/relationships/diagramLayout" Target="../diagrams/layout4.xml"/><Relationship Id="rId4" Type="http://schemas.openxmlformats.org/officeDocument/2006/relationships/diagramLayout" Target="../diagrams/layout3.xml"/><Relationship Id="rId9" Type="http://schemas.openxmlformats.org/officeDocument/2006/relationships/diagramData" Target="../diagrams/data4.xml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39" y="303191"/>
            <a:ext cx="7382789" cy="2945446"/>
          </a:xfrm>
        </p:spPr>
        <p:txBody>
          <a:bodyPr/>
          <a:lstStyle/>
          <a:p>
            <a:r>
              <a:rPr lang="en-US" altLang="zh-CN" sz="5400" dirty="0"/>
              <a:t>Depression detection in social networks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4409" y="4395367"/>
            <a:ext cx="2481536" cy="760288"/>
          </a:xfrm>
        </p:spPr>
        <p:txBody>
          <a:bodyPr/>
          <a:lstStyle/>
          <a:p>
            <a:r>
              <a:rPr lang="en-US" dirty="0"/>
              <a:t>Martí Caixal </a:t>
            </a:r>
            <a:r>
              <a:rPr lang="en-US" dirty="0" err="1"/>
              <a:t>i</a:t>
            </a:r>
            <a:r>
              <a:rPr lang="en-US" dirty="0"/>
              <a:t> Joaniquet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8BFAC-A320-D80F-800F-3114C183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399" y="574431"/>
            <a:ext cx="4264601" cy="46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48234" cy="1418998"/>
          </a:xfrm>
        </p:spPr>
        <p:txBody>
          <a:bodyPr/>
          <a:lstStyle/>
          <a:p>
            <a:r>
              <a:rPr lang="en-US" sz="4000" dirty="0"/>
              <a:t>Initial preprocessing</a:t>
            </a:r>
            <a:endParaRPr lang="ca-ES" sz="4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96237C3-D8E6-D296-606B-02CD4B996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226157"/>
              </p:ext>
            </p:extLst>
          </p:nvPr>
        </p:nvGraphicFramePr>
        <p:xfrm>
          <a:off x="809053" y="1824633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6C931E3-014B-B43F-E349-9A6C38A65BD5}"/>
              </a:ext>
            </a:extLst>
          </p:cNvPr>
          <p:cNvSpPr txBox="1">
            <a:spLocks/>
          </p:cNvSpPr>
          <p:nvPr/>
        </p:nvSpPr>
        <p:spPr>
          <a:xfrm>
            <a:off x="6096000" y="750880"/>
            <a:ext cx="4948234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Specific approaches</a:t>
            </a:r>
            <a:endParaRPr lang="ca-ES" sz="40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808B296-64DD-19E4-C90A-4E9169AEA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512715"/>
              </p:ext>
            </p:extLst>
          </p:nvPr>
        </p:nvGraphicFramePr>
        <p:xfrm>
          <a:off x="6096000" y="1481667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pic>
        <p:nvPicPr>
          <p:cNvPr id="1028" name="Picture 4" descr="The Natural Language Toolkit — What is it? | by Kelsey Lane | Medium">
            <a:extLst>
              <a:ext uri="{FF2B5EF4-FFF2-40B4-BE49-F238E27FC236}">
                <a16:creationId xmlns:a16="http://schemas.microsoft.com/office/drawing/2014/main" id="{F02718FA-4784-2C45-FB40-6D51F844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06" y="5240740"/>
            <a:ext cx="1116311" cy="12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2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9" y="1212858"/>
            <a:ext cx="4948234" cy="1418998"/>
          </a:xfrm>
        </p:spPr>
        <p:txBody>
          <a:bodyPr/>
          <a:lstStyle/>
          <a:p>
            <a:r>
              <a:rPr lang="en-US" sz="4000" dirty="0"/>
              <a:t>Bag of Words</a:t>
            </a:r>
            <a:endParaRPr lang="ca-E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pic>
        <p:nvPicPr>
          <p:cNvPr id="2050" name="Picture 2" descr="A Simple Explanation of the Bag-of-Words Model | by Victor Zhou | Towards  Data Science">
            <a:extLst>
              <a:ext uri="{FF2B5EF4-FFF2-40B4-BE49-F238E27FC236}">
                <a16:creationId xmlns:a16="http://schemas.microsoft.com/office/drawing/2014/main" id="{ECF9B728-FE94-A760-66F3-DB4934CED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3" r="3875"/>
          <a:stretch/>
        </p:blipFill>
        <p:spPr bwMode="auto">
          <a:xfrm>
            <a:off x="4264923" y="768936"/>
            <a:ext cx="585488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E7696A8-9527-5957-F0EF-767036A18666}"/>
              </a:ext>
            </a:extLst>
          </p:cNvPr>
          <p:cNvSpPr txBox="1">
            <a:spLocks/>
          </p:cNvSpPr>
          <p:nvPr/>
        </p:nvSpPr>
        <p:spPr>
          <a:xfrm>
            <a:off x="544399" y="3937862"/>
            <a:ext cx="4948234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TF-IDF</a:t>
            </a:r>
            <a:endParaRPr lang="ca-ES" sz="4000" dirty="0"/>
          </a:p>
        </p:txBody>
      </p:sp>
      <p:pic>
        <p:nvPicPr>
          <p:cNvPr id="2052" name="Picture 4" descr="How to process textual data using TF-IDF in Python">
            <a:extLst>
              <a:ext uri="{FF2B5EF4-FFF2-40B4-BE49-F238E27FC236}">
                <a16:creationId xmlns:a16="http://schemas.microsoft.com/office/drawing/2014/main" id="{6311EFA2-69DD-8214-25F8-9802BBBEE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23" y="2947434"/>
            <a:ext cx="6202907" cy="310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0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9" y="1212858"/>
            <a:ext cx="4948234" cy="1418998"/>
          </a:xfrm>
        </p:spPr>
        <p:txBody>
          <a:bodyPr/>
          <a:lstStyle/>
          <a:p>
            <a:r>
              <a:rPr lang="en-US" sz="4000" dirty="0"/>
              <a:t>Bag of Words</a:t>
            </a:r>
            <a:endParaRPr lang="ca-E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070D1E-DAA7-DCB4-F740-39AA42661D54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42D5B6-D780-0D3A-5DB8-A02552F9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3E75D7D-BC57-295E-9EAD-9D60539CB8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pic>
        <p:nvPicPr>
          <p:cNvPr id="3074" name="Picture 2" descr="Introduction to word embeddings word-vectors (Word2Vec/GloVe) Tutorial">
            <a:extLst>
              <a:ext uri="{FF2B5EF4-FFF2-40B4-BE49-F238E27FC236}">
                <a16:creationId xmlns:a16="http://schemas.microsoft.com/office/drawing/2014/main" id="{E1CACE08-33D3-6A3F-E5A8-7EA7B2818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31" y="2418711"/>
            <a:ext cx="3621064" cy="332704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41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Shallow learning results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8DD7E8-9595-3C2E-0BBA-E5A3A49DF86D}"/>
              </a:ext>
            </a:extLst>
          </p:cNvPr>
          <p:cNvSpPr txBox="1"/>
          <p:nvPr/>
        </p:nvSpPr>
        <p:spPr>
          <a:xfrm>
            <a:off x="2313296" y="2750992"/>
            <a:ext cx="363030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Scikit Learn library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Default parameters</a:t>
            </a:r>
            <a:endParaRPr lang="ca-E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C0A2F-0484-ADD6-DCD4-065199670FA4}"/>
              </a:ext>
            </a:extLst>
          </p:cNvPr>
          <p:cNvSpPr txBox="1"/>
          <p:nvPr/>
        </p:nvSpPr>
        <p:spPr>
          <a:xfrm>
            <a:off x="6830704" y="2196994"/>
            <a:ext cx="3048000" cy="25415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Naïve Bayes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Decision Tree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Random Forest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SVM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KNN</a:t>
            </a:r>
            <a:endParaRPr lang="ca-ES" dirty="0"/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Hyper Parameter Search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5306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sz="3600" dirty="0"/>
              <a:t>TF-IDF vs </a:t>
            </a:r>
            <a:r>
              <a:rPr lang="en-US" sz="3600" dirty="0" err="1"/>
              <a:t>BoW</a:t>
            </a:r>
            <a:r>
              <a:rPr lang="en-US" sz="3600" dirty="0"/>
              <a:t> &amp; feature size</a:t>
            </a:r>
            <a:endParaRPr lang="ca-ES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41A022-1C00-C39F-5046-509814132A6D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223583-8A8D-22E6-5253-7BF5B143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053B219-8A57-C78B-45A8-FA28131E84B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7737F8-8E6A-F40E-0C9E-DBA3D6C49684}"/>
              </a:ext>
            </a:extLst>
          </p:cNvPr>
          <p:cNvSpPr txBox="1"/>
          <p:nvPr/>
        </p:nvSpPr>
        <p:spPr>
          <a:xfrm>
            <a:off x="9082585" y="1958454"/>
            <a:ext cx="272955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    -  -  -  -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ca-E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BoW</a:t>
            </a: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                   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A6CCA5-B438-A6FF-7373-BBD9129EADAB}"/>
              </a:ext>
            </a:extLst>
          </p:cNvPr>
          <p:cNvCxnSpPr>
            <a:cxnSpLocks/>
          </p:cNvCxnSpPr>
          <p:nvPr/>
        </p:nvCxnSpPr>
        <p:spPr>
          <a:xfrm>
            <a:off x="10230388" y="2681785"/>
            <a:ext cx="7970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F1791-F707-F595-5FC9-F23AA6C9C64B}"/>
              </a:ext>
            </a:extLst>
          </p:cNvPr>
          <p:cNvSpPr txBox="1"/>
          <p:nvPr/>
        </p:nvSpPr>
        <p:spPr>
          <a:xfrm>
            <a:off x="9082585" y="3322434"/>
            <a:ext cx="2729552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lightly better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nº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max_features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improves results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F3BE0B-8FF4-1EA0-C839-906D4141C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720" y="1499142"/>
            <a:ext cx="6316160" cy="490134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96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6B5903-5918-4D39-FE00-DF2CA795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94" y="1271451"/>
            <a:ext cx="5568506" cy="43707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5A4836A-2B08-D8EC-A79A-B7144C6EFDD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1F1598-86B0-FD38-14F5-E740F543B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2950C5A5-FD38-CDD1-59F1-7F58D4B96FB2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CE8F176-3D5F-8E78-6DCB-C267AD70E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00" y="1271451"/>
            <a:ext cx="5677973" cy="437074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668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D1E41-7935-1666-547B-EFF28DF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28" y="671976"/>
            <a:ext cx="8224053" cy="782356"/>
          </a:xfrm>
        </p:spPr>
        <p:txBody>
          <a:bodyPr/>
          <a:lstStyle/>
          <a:p>
            <a:r>
              <a:rPr lang="en-US" dirty="0"/>
              <a:t>Execution time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A726-AAB3-F115-7921-40E8C0559A0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24314-708B-B0E2-6471-F267ABB3C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92"/>
          <a:stretch/>
        </p:blipFill>
        <p:spPr>
          <a:xfrm>
            <a:off x="6096000" y="1576055"/>
            <a:ext cx="5652556" cy="460996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DD518E9-9D63-FFDB-F392-5B0918397B06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CBEA5C-4C06-8ABE-2068-5C57B73CD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56489279-BB52-68C0-92DC-C1FD01A9BEB4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4BA529-8B1D-3319-E3B1-D4C33155182E}"/>
              </a:ext>
            </a:extLst>
          </p:cNvPr>
          <p:cNvSpPr txBox="1"/>
          <p:nvPr/>
        </p:nvSpPr>
        <p:spPr>
          <a:xfrm>
            <a:off x="2873828" y="2987154"/>
            <a:ext cx="2729552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TF-IDF 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lightly better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ca-E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nº </a:t>
            </a:r>
            <a:r>
              <a:rPr lang="en-US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max_features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improves results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Better execution time</a:t>
            </a: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4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3C0FC-397C-1F83-6EAE-79364584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69" y="1441990"/>
            <a:ext cx="4918850" cy="3974019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B2DB8EE-97F4-B28D-D874-9E4CB32DA2D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68E289-4BFD-955F-768B-A60E63007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1BC376B2-4952-E583-83F1-5320F169FF9F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A4F1D34-5F26-826A-EECF-509661D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7099"/>
            <a:ext cx="9823998" cy="1325563"/>
          </a:xfrm>
        </p:spPr>
        <p:txBody>
          <a:bodyPr/>
          <a:lstStyle/>
          <a:p>
            <a:r>
              <a:rPr lang="en-US" dirty="0"/>
              <a:t>Confidence in predictions</a:t>
            </a:r>
            <a:endParaRPr lang="ca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70ADCB-5E0A-5A6B-BF90-C25E7A729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300" y="2037695"/>
            <a:ext cx="5113165" cy="414646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4054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7E79-D521-A101-6BA3-DAB134E4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</a:t>
            </a:r>
            <a:r>
              <a:rPr lang="en-US" dirty="0" err="1"/>
              <a:t>serach</a:t>
            </a:r>
            <a:endParaRPr lang="ca-E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15E865F-0A9C-419C-ABDD-16ACDA580562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EC902-8D58-7B42-8CBC-615A094B7AB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CA24-BA4D-BE64-9072-A05A1A8D7E7C}"/>
              </a:ext>
            </a:extLst>
          </p:cNvPr>
          <p:cNvSpPr txBox="1"/>
          <p:nvPr/>
        </p:nvSpPr>
        <p:spPr>
          <a:xfrm>
            <a:off x="439439" y="1617133"/>
            <a:ext cx="3418500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asdfadf</a:t>
            </a: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N]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9E0A7-704A-3142-B741-DB73DBB92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2038156"/>
            <a:ext cx="6668431" cy="278168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C48120-736F-999E-A8DB-A3E36E25417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E8ABC6-DAA4-C62C-28F8-3E4D200DE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C39AF8DB-4391-D314-FC2C-E524D8080E54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2405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AC2-E640-4CB5-966E-D3FC58A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RNN</a:t>
            </a:r>
            <a:endParaRPr lang="ca-E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296A40E-5439-8253-5CFD-BE4E1B53819E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0F247-7287-E659-C02A-BBD90B03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81" y="624806"/>
            <a:ext cx="7196328" cy="559311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0D2FC43-584D-3DEF-1B48-CAB32914123E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62B0DE-FD9F-0EC5-9447-D4163EB56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409D856C-9A1B-951D-FA48-DCC43F4B35A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5076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&amp;</a:t>
            </a:r>
          </a:p>
          <a:p>
            <a:r>
              <a:rPr lang="en-US" dirty="0"/>
              <a:t>Development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B71BD90-48EF-BA14-8EBC-6FCCFADF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38" y="1262743"/>
            <a:ext cx="5410808" cy="420087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955D99D-F152-1CB6-618D-B0C77A0D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30" y="1262743"/>
            <a:ext cx="5355638" cy="420315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B0BBD28-7AE0-D7DC-EFC0-62AE014686BC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51B1FA-2EBF-259B-AA89-A05C03898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DC067DD2-FDB1-3CF1-DE6E-4C648198E4D1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598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BF913-4C9C-5C25-1E62-8529B5C12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830" y="1506579"/>
            <a:ext cx="6058512" cy="464177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7B8A9E-0487-08C4-DA78-11BF6A358EB7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76F334-26AB-B434-43F7-CE69FFF9C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8C824C4-C338-9B56-B49F-0504FE285392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A4F1D34-5F26-826A-EECF-509661D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477099"/>
            <a:ext cx="9823998" cy="1325563"/>
          </a:xfrm>
        </p:spPr>
        <p:txBody>
          <a:bodyPr/>
          <a:lstStyle/>
          <a:p>
            <a:r>
              <a:rPr lang="en-US" dirty="0"/>
              <a:t>Execution time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01362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2AF9C23-C764-8E1F-FC86-93647F00702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EF8AC3-C579-A26D-C678-AE94AAE4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85" y="-254518"/>
            <a:ext cx="6599429" cy="1325563"/>
          </a:xfrm>
        </p:spPr>
        <p:txBody>
          <a:bodyPr/>
          <a:lstStyle/>
          <a:p>
            <a:r>
              <a:rPr lang="en-US" dirty="0"/>
              <a:t>New preprocessing</a:t>
            </a:r>
            <a:endParaRPr lang="ca-E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E20B1B-B1F7-8B38-A8C4-5366985810A6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1EAEB-F1FF-7E50-7BBE-900D3AFCA396}"/>
              </a:ext>
            </a:extLst>
          </p:cNvPr>
          <p:cNvSpPr txBox="1"/>
          <p:nvPr/>
        </p:nvSpPr>
        <p:spPr>
          <a:xfrm>
            <a:off x="548641" y="2168130"/>
            <a:ext cx="3727310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No </a:t>
            </a:r>
            <a:r>
              <a:rPr lang="en-US" sz="2400" dirty="0" err="1"/>
              <a:t>lemmanization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Keeping </a:t>
            </a:r>
            <a:r>
              <a:rPr lang="en-US" sz="2400" dirty="0" err="1"/>
              <a:t>stopwords</a:t>
            </a:r>
            <a:endParaRPr lang="ca-E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83D09F-1CF3-B8B1-5D33-D6B864932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1"/>
          <a:stretch/>
        </p:blipFill>
        <p:spPr>
          <a:xfrm>
            <a:off x="4914059" y="1637210"/>
            <a:ext cx="6451995" cy="443266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DE93D42-970F-E33C-ED44-265BB805B4C9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3D4FB4-1397-D6F4-895C-BD79CF526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4F8634C-94EF-7DF4-8A75-9C8607D2549D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7278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9AC2-E640-4CB5-966E-D3FC58A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0" dirty="0"/>
              <a:t>BERT</a:t>
            </a:r>
            <a:endParaRPr lang="ca-E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5D1E-9529-79BC-2F2B-F86F692AEFA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34C24-0753-2359-0689-A1240653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5" y="1269465"/>
            <a:ext cx="6630325" cy="506800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6BF22F3-9BA1-7A8A-C60A-BCEEA5EA31EC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6075A1A-347F-4EB1-6872-B75EFC15DB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9BC1590C-00C4-EC14-A42E-795E638EF99A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07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0900-4039-F6B1-453C-C54C68EB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Differences in predictions</a:t>
            </a:r>
            <a:endParaRPr lang="ca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77999-0F51-842C-BE52-120F965CBE5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0692D-2B2B-BD3E-059E-76E306EEB2F2}"/>
              </a:ext>
            </a:extLst>
          </p:cNvPr>
          <p:cNvSpPr txBox="1"/>
          <p:nvPr/>
        </p:nvSpPr>
        <p:spPr>
          <a:xfrm>
            <a:off x="1576251" y="1898468"/>
            <a:ext cx="9039497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“study finds no casual relationship between cannabis and depression”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</a:t>
            </a:r>
            <a:r>
              <a:rPr lang="en-GB" sz="2400" dirty="0" err="1"/>
              <a:t>dailytonic</a:t>
            </a:r>
            <a:r>
              <a:rPr lang="en-GB" sz="2400" dirty="0"/>
              <a:t> exposure to the bacteria in soil can be good for mental </a:t>
            </a:r>
            <a:r>
              <a:rPr lang="en-GB" sz="2400" dirty="0" err="1"/>
              <a:t>hearlth</a:t>
            </a:r>
            <a:r>
              <a:rPr lang="en-GB" sz="2400" dirty="0"/>
              <a:t> and could treat depression and prevent </a:t>
            </a:r>
            <a:r>
              <a:rPr lang="en-GB" sz="2400" dirty="0" err="1"/>
              <a:t>ptsd</a:t>
            </a:r>
            <a:r>
              <a:rPr lang="en-GB" sz="2400" dirty="0"/>
              <a:t>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GB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2400" dirty="0"/>
              <a:t>“don’t be sad, </a:t>
            </a:r>
            <a:r>
              <a:rPr lang="en-GB" sz="2400" dirty="0" err="1"/>
              <a:t>armys</a:t>
            </a:r>
            <a:r>
              <a:rPr lang="en-GB" sz="2400" dirty="0"/>
              <a:t> are here for you we will always </a:t>
            </a:r>
            <a:r>
              <a:rPr lang="en-GB" sz="2400" dirty="0" err="1"/>
              <a:t>suport</a:t>
            </a:r>
            <a:r>
              <a:rPr lang="en-GB" sz="2400" dirty="0"/>
              <a:t> you </a:t>
            </a:r>
            <a:r>
              <a:rPr lang="en-GB" sz="2400" dirty="0" err="1"/>
              <a:t>btstwt</a:t>
            </a:r>
            <a:r>
              <a:rPr lang="en-GB" sz="2400" dirty="0"/>
              <a:t> be strong” </a:t>
            </a:r>
            <a:endParaRPr lang="ca-E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BB047B-06D0-E3EB-1069-36BDBD6D9FB0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CF6A55-6EDC-A71E-3040-4727CF4D4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654BDC5-C0E4-7FB8-101E-74D7C604F5B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07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F2C838-3C54-5EDC-A423-419B19BB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882" y="0"/>
            <a:ext cx="2676899" cy="2429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28C695-E9CB-1984-D7ED-909198AE6367}"/>
              </a:ext>
            </a:extLst>
          </p:cNvPr>
          <p:cNvSpPr txBox="1"/>
          <p:nvPr/>
        </p:nvSpPr>
        <p:spPr>
          <a:xfrm>
            <a:off x="309811" y="1044140"/>
            <a:ext cx="5094703" cy="45550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r>
              <a:rPr lang="en-US" dirty="0"/>
              <a:t>Shallow learning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Best: Naïve Bayes and RF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Preprocessing highly affects on metrics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Feature extraction highly affects on execution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Confidence in predictions is increased using bagging methods (DT vs RF)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Parameters are not decisive</a:t>
            </a:r>
            <a:endParaRPr lang="ca-E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DA529-897B-2689-AF39-C4607170B871}"/>
              </a:ext>
            </a:extLst>
          </p:cNvPr>
          <p:cNvSpPr txBox="1"/>
          <p:nvPr/>
        </p:nvSpPr>
        <p:spPr>
          <a:xfrm>
            <a:off x="6269333" y="1039677"/>
            <a:ext cx="5094703" cy="42780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r>
              <a:rPr lang="en-US" dirty="0"/>
              <a:t>Deep learning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Simple RNN not good at all, GRU and LSTM are needed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LSTM better than GRU with long messages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Gets the context and relationship between words, improving predictions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BERT does not improve, way more computing resources needed</a:t>
            </a:r>
            <a:endParaRPr lang="ca-E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20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3E3719-8A62-3A8C-CB7B-91383B357C8E}"/>
              </a:ext>
            </a:extLst>
          </p:cNvPr>
          <p:cNvGrpSpPr/>
          <p:nvPr/>
        </p:nvGrpSpPr>
        <p:grpSpPr>
          <a:xfrm>
            <a:off x="245419" y="90765"/>
            <a:ext cx="2074700" cy="600501"/>
            <a:chOff x="4012201" y="5439619"/>
            <a:chExt cx="2074700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361BC8-1E53-31F5-A2F8-CF20D5CDE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C4B0835-0A19-8286-8852-A9CC53E8CECE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476740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Conclusions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349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Martí Caixal </a:t>
            </a:r>
            <a:r>
              <a:rPr lang="en-US" dirty="0" err="1"/>
              <a:t>i</a:t>
            </a:r>
            <a:r>
              <a:rPr lang="en-US" dirty="0"/>
              <a:t> Joaniquet</a:t>
            </a:r>
          </a:p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E82F3-8657-F8A0-89E8-2E56E82DC17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A97889-F853-4996-94B9-5E963A4A8FF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1139CA8-6D67-26EF-A63A-71CF53D1C631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209F941-52C4-DCB1-FD9F-6BFD6E020B3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0F2B-E4DC-9747-27CE-07EE4ED0BE3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475710-12AA-6C28-F407-D60DEE0ABD6B}"/>
              </a:ext>
            </a:extLst>
          </p:cNvPr>
          <p:cNvGrpSpPr/>
          <p:nvPr/>
        </p:nvGrpSpPr>
        <p:grpSpPr>
          <a:xfrm>
            <a:off x="245419" y="90765"/>
            <a:ext cx="1576557" cy="600501"/>
            <a:chOff x="4012201" y="5439619"/>
            <a:chExt cx="1576557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0DA396-FDC9-6649-9F02-8C58FAA45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F98FD45B-D692-9D7F-2003-5DDFBDBFB9F5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978597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Results</a:t>
              </a:r>
              <a:endParaRPr lang="ca-ES" sz="1200" b="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A7F4021-C4BE-759F-6F6A-2931799B6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0721"/>
            <a:ext cx="5087463" cy="4095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7F15A-889B-EFFF-AB09-E58505239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60721"/>
            <a:ext cx="5112578" cy="40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What problem are we facing?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3</a:t>
            </a:fld>
            <a:endParaRPr lang="en-US" altLang="zh-C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4C1A87D-62EB-9C03-A0E2-C28A86FD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852" y="274955"/>
            <a:ext cx="1910029" cy="188145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C58C69-D43C-3DC0-2BF4-117C8EDB4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506116"/>
              </p:ext>
            </p:extLst>
          </p:nvPr>
        </p:nvGraphicFramePr>
        <p:xfrm>
          <a:off x="5003193" y="2156405"/>
          <a:ext cx="3704492" cy="305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D3B03D7-1620-0841-00C6-A57279B73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395714"/>
              </p:ext>
            </p:extLst>
          </p:nvPr>
        </p:nvGraphicFramePr>
        <p:xfrm>
          <a:off x="8378622" y="2156405"/>
          <a:ext cx="3378200" cy="311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500E7D13-58BA-9D1B-4E0C-3D60E766B5D0}"/>
              </a:ext>
            </a:extLst>
          </p:cNvPr>
          <p:cNvGrpSpPr/>
          <p:nvPr/>
        </p:nvGrpSpPr>
        <p:grpSpPr>
          <a:xfrm>
            <a:off x="245419" y="90765"/>
            <a:ext cx="2211178" cy="600501"/>
            <a:chOff x="4012201" y="5439619"/>
            <a:chExt cx="2211178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9ED778-29A8-92CA-24AB-93D28112F1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CDEE9651-92ED-F213-3A54-09035A3116F0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613218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Introduction</a:t>
              </a:r>
              <a:endParaRPr lang="ca-ES" sz="1200" b="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6D81CE3-1EA5-3E6E-9C6E-97F8DADB8B3B}"/>
              </a:ext>
            </a:extLst>
          </p:cNvPr>
          <p:cNvSpPr txBox="1"/>
          <p:nvPr/>
        </p:nvSpPr>
        <p:spPr>
          <a:xfrm>
            <a:off x="587829" y="2395182"/>
            <a:ext cx="3758983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More depression messages than other types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Yet, they receive less attention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ca-ES" sz="1800" dirty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E0134-706D-E556-CC3E-D48B18523F8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F405A19-6E6B-1741-21E3-13747B9F1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494234"/>
              </p:ext>
            </p:extLst>
          </p:nvPr>
        </p:nvGraphicFramePr>
        <p:xfrm>
          <a:off x="1297577" y="1175657"/>
          <a:ext cx="9649097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74329D9-3769-C70E-26D8-2A34CAE1E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318587"/>
              </p:ext>
            </p:extLst>
          </p:nvPr>
        </p:nvGraphicFramePr>
        <p:xfrm>
          <a:off x="2144486" y="2068284"/>
          <a:ext cx="7903028" cy="323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6B87D7C-60A6-BEB0-BB65-8FC94B7B58E3}"/>
              </a:ext>
            </a:extLst>
          </p:cNvPr>
          <p:cNvGrpSpPr/>
          <p:nvPr/>
        </p:nvGrpSpPr>
        <p:grpSpPr>
          <a:xfrm>
            <a:off x="245419" y="90765"/>
            <a:ext cx="2211178" cy="600501"/>
            <a:chOff x="4012201" y="5439619"/>
            <a:chExt cx="2211178" cy="600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95CC7D-A747-9F21-AF1F-AAF51B7BA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8E5464DE-6561-4C22-1916-786A909316FC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1613218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Objectives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03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3974CC-8975-4D14-32C8-607819A3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209" y="610169"/>
            <a:ext cx="3421545" cy="800620"/>
          </a:xfrm>
        </p:spPr>
        <p:txBody>
          <a:bodyPr/>
          <a:lstStyle/>
          <a:p>
            <a:r>
              <a:rPr lang="en-US" dirty="0"/>
              <a:t>Planification</a:t>
            </a:r>
            <a:endParaRPr lang="ca-E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B63C0F-C4D5-56BC-C249-4DC270D2D841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FE97025-BEBB-CA98-02A2-6952116CB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617497"/>
              </p:ext>
            </p:extLst>
          </p:nvPr>
        </p:nvGraphicFramePr>
        <p:xfrm>
          <a:off x="1246249" y="2164267"/>
          <a:ext cx="4072467" cy="300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BA93C25-10BD-5D12-9FD2-EF5B7B705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5" t="14984" r="13430" b="2334"/>
          <a:stretch/>
        </p:blipFill>
        <p:spPr bwMode="auto">
          <a:xfrm>
            <a:off x="6815511" y="1329428"/>
            <a:ext cx="4211880" cy="272876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8E5AB7-92FC-BA42-AE20-788157C5E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628395"/>
              </p:ext>
            </p:extLst>
          </p:nvPr>
        </p:nvGraphicFramePr>
        <p:xfrm>
          <a:off x="5991498" y="5417300"/>
          <a:ext cx="5477692" cy="80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F446A7E-7FC8-31E0-72A1-8C13DB3439A3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EE29EB-B5D1-DBFA-D5CF-6639ACD80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740280A-0D7C-204A-42BA-C7546C6DD3CC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594363"/>
              </p:ext>
            </p:extLst>
          </p:nvPr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4868089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10000 messages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2 classes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Unbalanced (80/20)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0E9581E8-5694-29CD-6F0B-B5B4E9ED9282}"/>
              </a:ext>
            </a:extLst>
          </p:cNvPr>
          <p:cNvSpPr txBox="1">
            <a:spLocks/>
          </p:cNvSpPr>
          <p:nvPr/>
        </p:nvSpPr>
        <p:spPr>
          <a:xfrm>
            <a:off x="6803410" y="3665977"/>
            <a:ext cx="5027640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@cosmicgirlie Thinking of you. Everything crossed Turn baby turn!</a:t>
            </a:r>
            <a:r>
              <a:rPr lang="en-GB" sz="2400" i="1" dirty="0">
                <a:latin typeface="Abadi" panose="020B0604020104020204" pitchFamily="34" charset="0"/>
              </a:rPr>
              <a:t> 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/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5088847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45000 messages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4 classes (Scale from 0 to 3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Unbalanced (40/20/30/10)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095F8FD5-2FBD-FBEE-3416-0730A8CD18F9}"/>
              </a:ext>
            </a:extLst>
          </p:cNvPr>
          <p:cNvSpPr txBox="1">
            <a:spLocks/>
          </p:cNvSpPr>
          <p:nvPr/>
        </p:nvSpPr>
        <p:spPr>
          <a:xfrm>
            <a:off x="6803410" y="3665977"/>
            <a:ext cx="5027640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humm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dodgers scored a hr stupid dodgers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hate them</a:t>
            </a:r>
            <a:r>
              <a:rPr lang="en-GB" sz="2400" i="1" dirty="0">
                <a:latin typeface="Abadi" panose="020B0604020104020204" pitchFamily="34" charset="0"/>
              </a:rPr>
              <a:t>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7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36806D-BFA5-F30C-783F-05FE381EA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332513"/>
              </p:ext>
            </p:extLst>
          </p:nvPr>
        </p:nvGraphicFramePr>
        <p:xfrm>
          <a:off x="978263" y="1400209"/>
          <a:ext cx="4769394" cy="473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6742202" y="1772101"/>
            <a:ext cx="4868089" cy="1893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3200" b="0" dirty="0"/>
              <a:t>40000 messages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2 classes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Unbalanced (60/40)</a:t>
            </a:r>
          </a:p>
          <a:p>
            <a:pPr marL="457200" indent="-457200">
              <a:buFontTx/>
              <a:buChar char="-"/>
            </a:pPr>
            <a:r>
              <a:rPr lang="en-US" sz="3200" b="0" dirty="0"/>
              <a:t>Already cleaned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0E9581E8-5694-29CD-6F0B-B5B4E9ED9282}"/>
              </a:ext>
            </a:extLst>
          </p:cNvPr>
          <p:cNvSpPr txBox="1">
            <a:spLocks/>
          </p:cNvSpPr>
          <p:nvPr/>
        </p:nvSpPr>
        <p:spPr>
          <a:xfrm>
            <a:off x="6853778" y="3612939"/>
            <a:ext cx="4868089" cy="1542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 i="1" dirty="0"/>
            </a:br>
            <a:r>
              <a:rPr lang="en-GB" sz="2400" i="1" dirty="0"/>
              <a:t>“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used to be highly functional before but it now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can barely function at all </a:t>
            </a:r>
            <a:r>
              <a:rPr lang="en-GB" sz="2400" b="0" i="1" dirty="0" err="1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i</a:t>
            </a:r>
            <a:r>
              <a:rPr lang="en-GB" sz="2400" b="0" i="1" dirty="0">
                <a:solidFill>
                  <a:srgbClr val="5F6368"/>
                </a:solidFill>
                <a:effectLst/>
                <a:latin typeface="Abadi" panose="020B0604020104020204" pitchFamily="34" charset="0"/>
              </a:rPr>
              <a:t> take everything just…</a:t>
            </a:r>
            <a:r>
              <a:rPr lang="en-GB" sz="2400" i="1" dirty="0">
                <a:latin typeface="Abadi" panose="020B0604020104020204" pitchFamily="34" charset="0"/>
              </a:rPr>
              <a:t>“</a:t>
            </a:r>
            <a:endParaRPr lang="en-US" b="0" i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6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43CC7-FFF3-75FE-EFC7-120A80F332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AFCDF6-CE3C-B7E4-8650-240040E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4922108" cy="1418998"/>
          </a:xfrm>
        </p:spPr>
        <p:txBody>
          <a:bodyPr/>
          <a:lstStyle/>
          <a:p>
            <a:r>
              <a:rPr lang="en-US" dirty="0"/>
              <a:t>Data used</a:t>
            </a:r>
            <a:endParaRPr lang="ca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D886B-57C2-5FE8-8912-911E96BF4258}"/>
              </a:ext>
            </a:extLst>
          </p:cNvPr>
          <p:cNvSpPr txBox="1">
            <a:spLocks/>
          </p:cNvSpPr>
          <p:nvPr/>
        </p:nvSpPr>
        <p:spPr>
          <a:xfrm>
            <a:off x="544399" y="2275667"/>
            <a:ext cx="4348323" cy="28515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Unbalanced,</a:t>
            </a:r>
          </a:p>
          <a:p>
            <a:r>
              <a:rPr lang="en-US" sz="2800" b="0" dirty="0"/>
              <a:t>target class being minority</a:t>
            </a:r>
            <a:r>
              <a:rPr lang="en-US" sz="3200" b="0" dirty="0"/>
              <a:t>:</a:t>
            </a:r>
          </a:p>
          <a:p>
            <a:endParaRPr lang="en-US" sz="2000" b="0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b="0" dirty="0" err="1"/>
              <a:t>Undersampling</a:t>
            </a:r>
            <a:endParaRPr lang="en-US" sz="2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800" b="0" dirty="0"/>
              <a:t>Oversampling</a:t>
            </a:r>
          </a:p>
          <a:p>
            <a:endParaRPr lang="en-US" sz="2800" b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29E90-ACA2-0C14-A116-3ABDA1242E68}"/>
              </a:ext>
            </a:extLst>
          </p:cNvPr>
          <p:cNvGrpSpPr/>
          <p:nvPr/>
        </p:nvGrpSpPr>
        <p:grpSpPr>
          <a:xfrm>
            <a:off x="245419" y="90765"/>
            <a:ext cx="4019504" cy="600501"/>
            <a:chOff x="4012201" y="5439619"/>
            <a:chExt cx="4019504" cy="60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3C91EF-1444-71D5-3F59-682CA0E6F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852" b="2864"/>
            <a:stretch/>
          </p:blipFill>
          <p:spPr>
            <a:xfrm>
              <a:off x="4012201" y="5439619"/>
              <a:ext cx="597960" cy="60050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6A13F77A-8820-04D0-16C5-FC0EC3935B53}"/>
                </a:ext>
              </a:extLst>
            </p:cNvPr>
            <p:cNvSpPr txBox="1">
              <a:spLocks/>
            </p:cNvSpPr>
            <p:nvPr/>
          </p:nvSpPr>
          <p:spPr>
            <a:xfrm>
              <a:off x="4610161" y="5521841"/>
              <a:ext cx="3421544" cy="4360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accent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0" dirty="0"/>
                <a:t>Methodology &amp; Development</a:t>
              </a:r>
              <a:endParaRPr lang="ca-ES" sz="1200" b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6183B8C-C020-9A27-2474-314BE06EAF5C}"/>
              </a:ext>
            </a:extLst>
          </p:cNvPr>
          <p:cNvSpPr txBox="1">
            <a:spLocks/>
          </p:cNvSpPr>
          <p:nvPr/>
        </p:nvSpPr>
        <p:spPr>
          <a:xfrm>
            <a:off x="7065793" y="2949432"/>
            <a:ext cx="4401965" cy="1361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/>
              <a:t>Recall instead of accuracy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/>
              <a:t>Macro average</a:t>
            </a:r>
            <a:endParaRPr lang="ca-ES" sz="2800" b="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1398604-0E7F-89C2-CE90-680C20AE5815}"/>
              </a:ext>
            </a:extLst>
          </p:cNvPr>
          <p:cNvSpPr/>
          <p:nvPr/>
        </p:nvSpPr>
        <p:spPr>
          <a:xfrm>
            <a:off x="5271805" y="3349486"/>
            <a:ext cx="1531604" cy="7584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1396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9">
    <a:dk1>
      <a:srgbClr val="000000"/>
    </a:dk1>
    <a:lt1>
      <a:srgbClr val="FFFFFF"/>
    </a:lt1>
    <a:dk2>
      <a:srgbClr val="0F253E"/>
    </a:dk2>
    <a:lt2>
      <a:srgbClr val="E7E6E6"/>
    </a:lt2>
    <a:accent1>
      <a:srgbClr val="4472C4"/>
    </a:accent1>
    <a:accent2>
      <a:srgbClr val="B83803"/>
    </a:accent2>
    <a:accent3>
      <a:srgbClr val="DCD3CC"/>
    </a:accent3>
    <a:accent4>
      <a:srgbClr val="F79320"/>
    </a:accent4>
    <a:accent5>
      <a:srgbClr val="44668D"/>
    </a:accent5>
    <a:accent6>
      <a:srgbClr val="0F253E"/>
    </a:accent6>
    <a:hlink>
      <a:srgbClr val="AEC0D9"/>
    </a:hlink>
    <a:folHlink>
      <a:srgbClr val="B8390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81503-9DEF-42F3-A99B-D5E0223E195B}">
  <ds:schemaRefs>
    <ds:schemaRef ds:uri="71af3243-3dd4-4a8d-8c0d-dd76da1f02a5"/>
    <ds:schemaRef ds:uri="16c05727-aa75-4e4a-9b5f-8a80a1165891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762</Words>
  <Application>Microsoft Office PowerPoint</Application>
  <PresentationFormat>Widescreen</PresentationFormat>
  <Paragraphs>237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等线</vt:lpstr>
      <vt:lpstr>Abadi</vt:lpstr>
      <vt:lpstr>Arial</vt:lpstr>
      <vt:lpstr>Calibri</vt:lpstr>
      <vt:lpstr>Courier New</vt:lpstr>
      <vt:lpstr>Posterama</vt:lpstr>
      <vt:lpstr>Posterama Text Black</vt:lpstr>
      <vt:lpstr>Posterama Text SemiBold</vt:lpstr>
      <vt:lpstr>Wingdings</vt:lpstr>
      <vt:lpstr>Office 主题​​</vt:lpstr>
      <vt:lpstr>Depression detection in social networks</vt:lpstr>
      <vt:lpstr>Agenda</vt:lpstr>
      <vt:lpstr>What problem are we facing?</vt:lpstr>
      <vt:lpstr>PowerPoint Presentation</vt:lpstr>
      <vt:lpstr>Planification</vt:lpstr>
      <vt:lpstr>Data used</vt:lpstr>
      <vt:lpstr>Data used</vt:lpstr>
      <vt:lpstr>Data used</vt:lpstr>
      <vt:lpstr>Data used</vt:lpstr>
      <vt:lpstr>Initial preprocessing</vt:lpstr>
      <vt:lpstr>Bag of Words</vt:lpstr>
      <vt:lpstr>Bag of Words</vt:lpstr>
      <vt:lpstr>Shallow learning results</vt:lpstr>
      <vt:lpstr>TF-IDF vs BoW &amp; feature size</vt:lpstr>
      <vt:lpstr>PowerPoint Presentation</vt:lpstr>
      <vt:lpstr>Execution time</vt:lpstr>
      <vt:lpstr>Confidence in predictions</vt:lpstr>
      <vt:lpstr>Hyperparameter serach</vt:lpstr>
      <vt:lpstr>RNN</vt:lpstr>
      <vt:lpstr>PowerPoint Presentation</vt:lpstr>
      <vt:lpstr>Execution time</vt:lpstr>
      <vt:lpstr>New preprocessing</vt:lpstr>
      <vt:lpstr>BERT</vt:lpstr>
      <vt:lpstr>Differences in predictions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Presentation  CONTROLS SOFTWARE ENGINEER</dc:title>
  <dc:creator>Martí Caixal Joaniquet</dc:creator>
  <cp:lastModifiedBy>Martí Caixal Joaniquet</cp:lastModifiedBy>
  <cp:revision>29</cp:revision>
  <dcterms:created xsi:type="dcterms:W3CDTF">2022-12-19T21:43:28Z</dcterms:created>
  <dcterms:modified xsi:type="dcterms:W3CDTF">2023-02-11T11:59:10Z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