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Open Sans" panose="020B0606030504020204" pitchFamily="34" charset="0"/>
      <p:regular r:id="rId11"/>
    </p:embeddedFont>
    <p:embeddedFont>
      <p:font typeface="Safira March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opics/personal-website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rrineyap.com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sites.google.com/wellesley.edu/avamoc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ites.google.com/view/samarmon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nadialafreniere.github.io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452104" y="6450317"/>
            <a:ext cx="3536443" cy="2469665"/>
          </a:xfrm>
          <a:custGeom>
            <a:avLst/>
            <a:gdLst/>
            <a:ahLst/>
            <a:cxnLst/>
            <a:rect l="l" t="t" r="r" b="b"/>
            <a:pathLst>
              <a:path w="3536443" h="2469665">
                <a:moveTo>
                  <a:pt x="0" y="0"/>
                </a:moveTo>
                <a:lnTo>
                  <a:pt x="3536443" y="0"/>
                </a:lnTo>
                <a:lnTo>
                  <a:pt x="3536443" y="2469665"/>
                </a:lnTo>
                <a:lnTo>
                  <a:pt x="0" y="2469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512237" y="2981325"/>
            <a:ext cx="9263525" cy="187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WEBSITE WORKSHOP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13239" y="5596255"/>
            <a:ext cx="7061522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Lucy Martinez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Rutgers University AWM Chapter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6ADEA0-02CE-4D9C-D036-136BCC0CA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E074F11-20CB-2210-E433-88312FB8E0C1}"/>
              </a:ext>
            </a:extLst>
          </p:cNvPr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D9CE098-C2CD-CF35-D7A9-5340A3E0E7B9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E4DD57E-6ADF-34DF-B9D3-CEA7C1EDC2CC}"/>
                </a:ext>
              </a:extLst>
            </p:cNvPr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591A249B-0139-4142-30CD-57ABEF130A2E}"/>
              </a:ext>
            </a:extLst>
          </p:cNvPr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F73DAC0-0EA4-B57E-50B1-76F3A2808384}"/>
              </a:ext>
            </a:extLst>
          </p:cNvPr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F02A12F-998A-FA4D-9B3F-A73391A8E7EB}"/>
              </a:ext>
            </a:extLst>
          </p:cNvPr>
          <p:cNvSpPr txBox="1"/>
          <p:nvPr/>
        </p:nvSpPr>
        <p:spPr>
          <a:xfrm>
            <a:off x="5613239" y="3625295"/>
            <a:ext cx="7061522" cy="303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Presentation based on a previous workshop held at the 2022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Summer@ICERM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given by</a:t>
            </a:r>
          </a:p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Carlos Martinez, Jennifer Elder, Max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Hlavacek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and myself</a:t>
            </a:r>
          </a:p>
        </p:txBody>
      </p:sp>
    </p:spTree>
    <p:extLst>
      <p:ext uri="{BB962C8B-B14F-4D97-AF65-F5344CB8AC3E}">
        <p14:creationId xmlns:p14="http://schemas.microsoft.com/office/powerpoint/2010/main" val="313671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3950018"/>
            <a:ext cx="9263525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Why should I have a </a:t>
            </a:r>
          </a:p>
          <a:p>
            <a:pPr algn="ctr">
              <a:lnSpc>
                <a:spcPts val="5880"/>
              </a:lnSpc>
            </a:pPr>
            <a:endParaRPr lang="en-US" sz="4200">
              <a:solidFill>
                <a:srgbClr val="000000"/>
              </a:solidFill>
              <a:latin typeface="Safira March"/>
              <a:ea typeface="Safira March"/>
              <a:cs typeface="Safira March"/>
              <a:sym typeface="Safira March"/>
            </a:endParaRP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website?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2145030"/>
            <a:ext cx="9263525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Reasons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1946" y="3416333"/>
            <a:ext cx="12744108" cy="4881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7884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Opportunity is knocking, make sure it finds your door</a:t>
            </a:r>
          </a:p>
          <a:p>
            <a:pPr marL="1554480" lvl="2" indent="-518160" algn="just">
              <a:lnSpc>
                <a:spcPts val="7884"/>
              </a:lnSpc>
              <a:buAutoNum type="alphaL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Story: invitation to speak</a:t>
            </a:r>
          </a:p>
          <a:p>
            <a:pPr marL="1554480" lvl="2" indent="-518160" algn="just">
              <a:lnSpc>
                <a:spcPts val="7884"/>
              </a:lnSpc>
              <a:buAutoNum type="alphaL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Invitation to work at a summer program</a:t>
            </a:r>
          </a:p>
          <a:p>
            <a:pPr marL="777240" lvl="1" indent="-388620" algn="just">
              <a:lnSpc>
                <a:spcPts val="7884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 people get to know you more personally</a:t>
            </a:r>
          </a:p>
          <a:p>
            <a:pPr marL="777240" lvl="1" indent="-388620" algn="just">
              <a:lnSpc>
                <a:spcPts val="7884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Share your work more personally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1902350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How to get started?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1946" y="3521108"/>
            <a:ext cx="12744108" cy="500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673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 your research</a:t>
            </a:r>
          </a:p>
          <a:p>
            <a:pPr marL="1554480" lvl="2" indent="-518160" algn="just">
              <a:lnSpc>
                <a:spcPts val="6732"/>
              </a:lnSpc>
              <a:buAutoNum type="alphaL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Find examples you like</a:t>
            </a:r>
          </a:p>
          <a:p>
            <a:pPr marL="1554480" lvl="2" indent="-518160" algn="just">
              <a:lnSpc>
                <a:spcPts val="6732"/>
              </a:lnSpc>
              <a:buAutoNum type="alphaL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Find examples you don’t like</a:t>
            </a:r>
          </a:p>
          <a:p>
            <a:pPr marL="777240" lvl="1" indent="-388620" algn="just">
              <a:lnSpc>
                <a:spcPts val="673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Decide on its content and layout</a:t>
            </a:r>
          </a:p>
          <a:p>
            <a:pPr marL="777240" lvl="1" indent="-388620" algn="just">
              <a:lnSpc>
                <a:spcPts val="673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Figure out where you want your website to be hosted</a:t>
            </a:r>
          </a:p>
          <a:p>
            <a:pPr marL="1554480" lvl="2" indent="-518160" algn="just">
              <a:lnSpc>
                <a:spcPts val="6732"/>
              </a:lnSpc>
              <a:buAutoNum type="alphaL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Google sites, GitHub, Wix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1902350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1946" y="3406808"/>
            <a:ext cx="12744108" cy="3915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your end goal?</a:t>
            </a:r>
          </a:p>
          <a:p>
            <a:pPr marL="777240" lvl="1" indent="-388620" algn="l">
              <a:lnSpc>
                <a:spcPts val="799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Jobs</a:t>
            </a:r>
          </a:p>
          <a:p>
            <a:pPr marL="777240" lvl="1" indent="-388620" algn="l">
              <a:lnSpc>
                <a:spcPts val="799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Graduate school applications</a:t>
            </a:r>
          </a:p>
          <a:p>
            <a:pPr marL="777240" lvl="1" indent="-388620" algn="l">
              <a:lnSpc>
                <a:spcPts val="799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730353" y="2875664"/>
            <a:ext cx="4180917" cy="1543050"/>
            <a:chOff x="0" y="0"/>
            <a:chExt cx="5574555" cy="2057400"/>
          </a:xfrm>
        </p:grpSpPr>
        <p:grpSp>
          <p:nvGrpSpPr>
            <p:cNvPr id="8" name="Group 8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4979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Homepage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512237" y="1818343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CATEGORIES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974602" y="5088776"/>
            <a:ext cx="4180917" cy="1543050"/>
            <a:chOff x="0" y="0"/>
            <a:chExt cx="5574555" cy="2057400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5574555" cy="2057400"/>
              <a:chOff x="0" y="0"/>
              <a:chExt cx="1101147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1147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101147" h="406400">
                    <a:moveTo>
                      <a:pt x="897947" y="0"/>
                    </a:moveTo>
                    <a:cubicBezTo>
                      <a:pt x="1010171" y="0"/>
                      <a:pt x="1101147" y="90976"/>
                      <a:pt x="1101147" y="203200"/>
                    </a:cubicBezTo>
                    <a:cubicBezTo>
                      <a:pt x="1101147" y="315424"/>
                      <a:pt x="1010171" y="406400"/>
                      <a:pt x="897947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A7CBA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101147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Teaching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42643" y="5088776"/>
            <a:ext cx="4180917" cy="1543050"/>
            <a:chOff x="0" y="0"/>
            <a:chExt cx="5574555" cy="2057400"/>
          </a:xfrm>
        </p:grpSpPr>
        <p:grpSp>
          <p:nvGrpSpPr>
            <p:cNvPr id="19" name="Group 19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A7CBA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524570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Coursework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974602" y="7192441"/>
            <a:ext cx="4180917" cy="1543050"/>
            <a:chOff x="0" y="0"/>
            <a:chExt cx="5574555" cy="2057400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5574555" cy="2057400"/>
              <a:chOff x="0" y="0"/>
              <a:chExt cx="1101147" cy="4064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101147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101147" h="406400">
                    <a:moveTo>
                      <a:pt x="897947" y="0"/>
                    </a:moveTo>
                    <a:cubicBezTo>
                      <a:pt x="1010171" y="0"/>
                      <a:pt x="1101147" y="90976"/>
                      <a:pt x="1101147" y="203200"/>
                    </a:cubicBezTo>
                    <a:cubicBezTo>
                      <a:pt x="1101147" y="315424"/>
                      <a:pt x="1010171" y="406400"/>
                      <a:pt x="897947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1B15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1101147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Resources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342643" y="7192441"/>
            <a:ext cx="4180917" cy="1543050"/>
            <a:chOff x="0" y="0"/>
            <a:chExt cx="5574555" cy="2057400"/>
          </a:xfrm>
        </p:grpSpPr>
        <p:grpSp>
          <p:nvGrpSpPr>
            <p:cNvPr id="29" name="Group 29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1B15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Fun stuff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730353" y="5088776"/>
            <a:ext cx="4180917" cy="1543050"/>
            <a:chOff x="0" y="0"/>
            <a:chExt cx="5574555" cy="2057400"/>
          </a:xfrm>
        </p:grpSpPr>
        <p:grpSp>
          <p:nvGrpSpPr>
            <p:cNvPr id="34" name="Group 34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A7CBA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0" y="169483"/>
              <a:ext cx="5574555" cy="1646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Research/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Publications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974602" y="2875664"/>
            <a:ext cx="4180917" cy="1543050"/>
            <a:chOff x="0" y="0"/>
            <a:chExt cx="5574555" cy="2057400"/>
          </a:xfrm>
        </p:grpSpPr>
        <p:grpSp>
          <p:nvGrpSpPr>
            <p:cNvPr id="39" name="Group 39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4979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2" name="TextBox 42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CV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729744" y="7192441"/>
            <a:ext cx="4182135" cy="1543050"/>
            <a:chOff x="0" y="0"/>
            <a:chExt cx="5576180" cy="20574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5574555" cy="2057400"/>
              <a:chOff x="0" y="0"/>
              <a:chExt cx="1101147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101147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101147" h="406400">
                    <a:moveTo>
                      <a:pt x="897947" y="0"/>
                    </a:moveTo>
                    <a:cubicBezTo>
                      <a:pt x="1010171" y="0"/>
                      <a:pt x="1101147" y="90976"/>
                      <a:pt x="1101147" y="203200"/>
                    </a:cubicBezTo>
                    <a:cubicBezTo>
                      <a:pt x="1101147" y="315424"/>
                      <a:pt x="1010171" y="406400"/>
                      <a:pt x="897947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1B15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0" y="-38100"/>
                <a:ext cx="1101147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7" name="TextBox 47"/>
            <p:cNvSpPr txBox="1"/>
            <p:nvPr/>
          </p:nvSpPr>
          <p:spPr>
            <a:xfrm>
              <a:off x="1625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Miscellaneous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2342643" y="2875664"/>
            <a:ext cx="4180917" cy="1543050"/>
            <a:chOff x="0" y="0"/>
            <a:chExt cx="5574555" cy="2057400"/>
          </a:xfrm>
        </p:grpSpPr>
        <p:grpSp>
          <p:nvGrpSpPr>
            <p:cNvPr id="49" name="Group 49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4979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2" name="TextBox 52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Contact Info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1902350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Hosting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1946" y="3000375"/>
            <a:ext cx="12744108" cy="508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 scratch: 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Buy a domain (e.g., .com, .io., .art, .me)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up your content from scratch (e.g., using HTML)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 (free):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Hosted on your GitHub account</a:t>
            </a:r>
          </a:p>
          <a:p>
            <a:pPr marL="2331720" lvl="3" indent="-582930" algn="just">
              <a:lnSpc>
                <a:spcPts val="5040"/>
              </a:lnSpc>
              <a:buFont typeface="Arial"/>
              <a:buChar char="￭"/>
            </a:pPr>
            <a:r>
              <a:rPr lang="en-US" sz="36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github.com/topics/personal-website"/>
              </a:rPr>
              <a:t>https://github.com/topics/personal-website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Google sites (free)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Others: WordPress, Wix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1902350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Models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1946" y="3673508"/>
            <a:ext cx="12744108" cy="316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sites.google.com/view/samarmon/"/>
              </a:rPr>
              <a:t>Sample 1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7" tooltip="https://sites.google.com/wellesley.edu/avamock"/>
              </a:rPr>
              <a:t>Sample 2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8" tooltip="https://corrineyap.com"/>
              </a:rPr>
              <a:t>Sample 3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9" tooltip="https://nadialafreniere.github.io/home"/>
              </a:rPr>
              <a:t>Sample 4</a:t>
            </a:r>
          </a:p>
          <a:p>
            <a:pPr algn="just">
              <a:lnSpc>
                <a:spcPts val="5040"/>
              </a:lnSpc>
            </a:pP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  <a:hlinkClick r:id="rId9" tooltip="https://nadialafreniere.github.io/hom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216</Words>
  <Application>Microsoft Office PowerPoint</Application>
  <PresentationFormat>Custom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Open Sans</vt:lpstr>
      <vt:lpstr>Safira March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Workshop</dc:title>
  <cp:lastModifiedBy>Lucy A Martinez</cp:lastModifiedBy>
  <cp:revision>3</cp:revision>
  <dcterms:created xsi:type="dcterms:W3CDTF">2006-08-16T00:00:00Z</dcterms:created>
  <dcterms:modified xsi:type="dcterms:W3CDTF">2025-03-03T16:33:08Z</dcterms:modified>
  <dc:identifier>DAGgDYPE2FE</dc:identifier>
</cp:coreProperties>
</file>