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0D20F-EFB3-4D8E-9A0C-3C5ED1FA7794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FDF94-D56A-4C48-A506-03F15CC6D2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46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B7F5-5C86-4894-9208-61E7087E1C18}" type="datetimeFigureOut">
              <a:rPr lang="es-MX" smtClean="0"/>
              <a:t>24/01/2013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CAA7-77D2-4999-A890-D4D080BACE3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LANTILLA POWER POINT CONGRES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86" y="-1683568"/>
            <a:ext cx="9144986" cy="9018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garv810523</dc:creator>
  <cp:lastModifiedBy>Ing-Elia</cp:lastModifiedBy>
  <cp:revision>1</cp:revision>
  <dcterms:created xsi:type="dcterms:W3CDTF">2013-01-24T19:28:13Z</dcterms:created>
  <dcterms:modified xsi:type="dcterms:W3CDTF">2013-01-24T19:37:53Z</dcterms:modified>
</cp:coreProperties>
</file>