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3" r:id="rId4"/>
    <p:sldId id="265" r:id="rId5"/>
    <p:sldId id="260" r:id="rId6"/>
    <p:sldId id="266" r:id="rId7"/>
    <p:sldId id="267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C959985B-9BA5-4968-8534-931D5CC32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xmlns="" id="{6EBD1960-8EAF-4C6D-B0C5-E21F52A4F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xmlns="" id="{71AA9765-13E0-44B6-AD29-1EDD3FF3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2C93-C536-4A78-9A09-EECB91F4ACB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xmlns="" id="{E206172D-8583-47B4-A9D5-BCD72149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xmlns="" id="{324F3F41-2693-452F-9180-C939D0E8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ACDB-14E6-412A-BF60-F0B3F203F2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381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7F3A28D3-6A54-419E-995E-DD93876E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xmlns="" id="{2DE14E0E-5866-491F-B52E-534D0B02B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xmlns="" id="{E7B776F0-16ED-4965-8D2A-34B15942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2C93-C536-4A78-9A09-EECB91F4ACB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xmlns="" id="{C418C2CC-7E5E-48A8-85AA-67D05417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xmlns="" id="{E818BBBA-4B3E-47AC-8549-9FE9E85B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ACDB-14E6-412A-BF60-F0B3F203F2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597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xmlns="" id="{CE9B46E2-26DC-4E15-AD66-70340285F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xmlns="" id="{B64C7284-DB0C-4455-80D9-C025EA052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xmlns="" id="{AA021921-2ADA-4DFB-B7D7-641D8E3A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2C93-C536-4A78-9A09-EECB91F4ACB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xmlns="" id="{267579E7-0519-4718-881A-F0709649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xmlns="" id="{EB6764D4-0283-4523-87A0-47961772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ACDB-14E6-412A-BF60-F0B3F203F2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364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B90A10EF-1BD5-4240-9D66-B34899CB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7C0C95D0-AA36-4099-9F38-E6F01EEB8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xmlns="" id="{404D7865-709E-4D92-876E-1367DDEE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2C93-C536-4A78-9A09-EECB91F4ACB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xmlns="" id="{DA6CC737-E5FE-43B5-A6CF-97719E57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xmlns="" id="{E0535509-FC85-4D32-9254-F9AFBDDC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ACDB-14E6-412A-BF60-F0B3F203F2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72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361A151C-CB73-42EC-8244-D379F11D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xmlns="" id="{36E8B56F-7FEF-441A-9C4A-EA3757798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xmlns="" id="{C7DDA108-42BF-4EE2-B44E-A552AC3C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2C93-C536-4A78-9A09-EECB91F4ACB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xmlns="" id="{C3AB99F3-8D68-40E1-9C50-5C632D3A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xmlns="" id="{AB2EA1B1-18A8-4388-962E-C2E3C675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ACDB-14E6-412A-BF60-F0B3F203F2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361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0F339E95-2F3B-4222-BA75-107AC393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E0CAFE65-D35D-4BDC-BEC7-6FDFA38F0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xmlns="" id="{53CA7B08-A3AF-49C7-92D6-06E1C98BA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xmlns="" id="{45E870E7-C3A3-4388-A54B-6CC1118B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2C93-C536-4A78-9A09-EECB91F4ACB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xmlns="" id="{82A80CE2-4427-4565-98C3-2078E141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xmlns="" id="{DCBA9209-2878-41F6-849B-2C67EF57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ACDB-14E6-412A-BF60-F0B3F203F2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025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0012830E-DF30-4CD9-8F7D-61AB552F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xmlns="" id="{E97C0987-DDA1-41D0-949E-C7C3B5194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xmlns="" id="{A2139389-BE7F-40A1-A87E-885BF2D16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xmlns="" id="{0ABC6F07-CD0A-439F-A5A7-ABE1796F8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xmlns="" id="{247DE0A9-2056-4929-98EF-6C1D6D26D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xmlns="" id="{453D3391-EF96-4522-8046-80A73502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2C93-C536-4A78-9A09-EECB91F4ACB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xmlns="" id="{F86A77DF-A06A-46FA-8635-F6A63C06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xmlns="" id="{006EB92B-52F4-49D8-B882-F4B8CB05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ACDB-14E6-412A-BF60-F0B3F203F2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144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EB70E188-786B-4309-81FE-49D7A396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xmlns="" id="{02717622-28F5-403F-840A-C924D47B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2C93-C536-4A78-9A09-EECB91F4ACB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xmlns="" id="{1BE9A809-B482-4500-9996-7325A0BC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xmlns="" id="{DDF4237F-20EE-4933-B956-302CC3DE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ACDB-14E6-412A-BF60-F0B3F203F2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920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xmlns="" id="{9F960131-E13A-4C99-80F9-1267A8F9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2C93-C536-4A78-9A09-EECB91F4ACB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xmlns="" id="{E543F2FF-76EA-4578-BE4E-1AF226FD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xmlns="" id="{AD4738F7-11C0-42EF-B0F6-D2ABC548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ACDB-14E6-412A-BF60-F0B3F203F2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846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DABFF09A-8F39-4167-BAF8-83531D77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4021F7EC-079E-41BA-8B11-5ADE00E0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xmlns="" id="{67588C7F-283F-4949-86EC-0D3FB4E74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xmlns="" id="{8E5C1EC9-C84B-41EA-9EA4-AE8830C0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2C93-C536-4A78-9A09-EECB91F4ACB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xmlns="" id="{6C6E3B7A-A669-4A84-A9D9-BDD8FF5F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xmlns="" id="{668D85F5-3E3F-48C6-9663-923FD59C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ACDB-14E6-412A-BF60-F0B3F203F2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994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A7D65542-21AE-4C03-94E8-063BC1AD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xmlns="" id="{832D5664-2EC8-4E0B-ADAE-EC4F8B6A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xmlns="" id="{BAA12D04-A1FD-4A92-8DC8-E036CC407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xmlns="" id="{29120107-3D6C-4C00-BC54-13848FFF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2C93-C536-4A78-9A09-EECB91F4ACB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xmlns="" id="{0BC791A5-EFEB-4C89-9EC8-7E0314DD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xmlns="" id="{36C789C3-3A3B-407C-B2E7-A4275805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ACDB-14E6-412A-BF60-F0B3F203F2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865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xmlns="" id="{EE3E2492-6963-44CA-9BED-12D2BFC6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xmlns="" id="{1B7571D1-972E-4990-AA6B-56B8D9A4D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xmlns="" id="{1853B9A7-3B6F-4BB8-914A-D6B2F3DD1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2C93-C536-4A78-9A09-EECB91F4ACB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xmlns="" id="{93C90BFD-15ED-4A32-9BD0-444C8AAB5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xmlns="" id="{30D23718-E372-4AEB-A172-540BCA865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7ACDB-14E6-412A-BF60-F0B3F203F2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788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568818F5-245B-427D-BFA0-8CAE560D9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err="1"/>
              <a:t>амянов</a:t>
            </a:r>
            <a:endParaRPr lang="bg-BG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xmlns="" id="{B999CF87-348A-464E-B549-73812AB6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xmlns="" id="{5D18B45F-D343-4CA1-90E8-C0E776B36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xmlns="" id="{BF2EE64E-9757-4E63-8D7E-2185728645C3}"/>
              </a:ext>
            </a:extLst>
          </p:cNvPr>
          <p:cNvSpPr txBox="1"/>
          <p:nvPr/>
        </p:nvSpPr>
        <p:spPr>
          <a:xfrm>
            <a:off x="1255552" y="237281"/>
            <a:ext cx="99745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600" b="1" i="1" dirty="0" smtClean="0"/>
              <a:t>ПРЕВЕНЦИЯ</a:t>
            </a:r>
            <a:r>
              <a:rPr lang="en-US" sz="6600" b="1" i="1" dirty="0" smtClean="0"/>
              <a:t> </a:t>
            </a:r>
            <a:r>
              <a:rPr lang="bg-BG" sz="6600" b="1" i="1" dirty="0" smtClean="0"/>
              <a:t>на здравето</a:t>
            </a:r>
            <a:endParaRPr lang="bg-BG" sz="6600" b="1" i="1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xmlns="" id="{410E06B9-C378-48FD-A88E-BC24499FF4E6}"/>
              </a:ext>
            </a:extLst>
          </p:cNvPr>
          <p:cNvSpPr txBox="1"/>
          <p:nvPr/>
        </p:nvSpPr>
        <p:spPr>
          <a:xfrm>
            <a:off x="402672" y="2533475"/>
            <a:ext cx="113670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b="1" dirty="0"/>
              <a:t>Отбор </a:t>
            </a:r>
            <a:r>
              <a:rPr lang="en-US" sz="3200" b="1" dirty="0"/>
              <a:t>Bri4ka:</a:t>
            </a:r>
            <a:r>
              <a:rPr lang="bg-BG" sz="3200" b="1" dirty="0"/>
              <a:t> </a:t>
            </a:r>
          </a:p>
          <a:p>
            <a:endParaRPr lang="bg-BG" dirty="0"/>
          </a:p>
          <a:p>
            <a:r>
              <a:rPr lang="bg-BG" dirty="0"/>
              <a:t>Мартин Дамянов</a:t>
            </a:r>
          </a:p>
          <a:p>
            <a:r>
              <a:rPr lang="bg-BG" dirty="0"/>
              <a:t>Петър Дамянов</a:t>
            </a:r>
          </a:p>
          <a:p>
            <a:r>
              <a:rPr lang="bg-BG" dirty="0"/>
              <a:t>Виктория Димитрова</a:t>
            </a:r>
          </a:p>
          <a:p>
            <a:r>
              <a:rPr lang="bg-BG" dirty="0"/>
              <a:t>Владислав Колев</a:t>
            </a:r>
          </a:p>
          <a:p>
            <a:r>
              <a:rPr lang="bg-BG" dirty="0"/>
              <a:t>Стелиан </a:t>
            </a:r>
            <a:r>
              <a:rPr lang="bg-BG" dirty="0" err="1"/>
              <a:t>Тодоричков</a:t>
            </a:r>
            <a:endParaRPr lang="bg-BG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xmlns="" id="{3652148C-07BC-49BF-9F9D-899B7EAC96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9770">
            <a:off x="7767829" y="2154684"/>
            <a:ext cx="4046290" cy="1305255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xmlns="" id="{FEBA252A-0D44-4420-BEFF-352A0A5AA1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269" y="3133758"/>
            <a:ext cx="514219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317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Участници в проекта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Мартин					</a:t>
            </a:r>
            <a:endParaRPr lang="bg-BG" dirty="0"/>
          </a:p>
          <a:p>
            <a:r>
              <a:rPr lang="bg-BG" dirty="0"/>
              <a:t>Стелиян</a:t>
            </a:r>
          </a:p>
          <a:p>
            <a:r>
              <a:rPr lang="bg-BG" dirty="0"/>
              <a:t>Владислав</a:t>
            </a:r>
          </a:p>
          <a:p>
            <a:r>
              <a:rPr lang="bg-BG" dirty="0"/>
              <a:t>Петър</a:t>
            </a:r>
          </a:p>
          <a:p>
            <a:r>
              <a:rPr lang="bg-BG" dirty="0"/>
              <a:t>Виктория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6677891" y="1385454"/>
            <a:ext cx="4045522" cy="3845632"/>
          </a:xfrm>
          <a:prstGeom prst="rect">
            <a:avLst/>
          </a:prstGeom>
          <a:noFill/>
        </p:spPr>
        <p:txBody>
          <a:bodyPr wrap="square" bIns="288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JavaScript, HTML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HTML,CSS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HTML,CSS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JavaScript,HTML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HTML,CSS</a:t>
            </a:r>
            <a:endParaRPr lang="bg-BG" sz="2800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09034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Проблем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Забързани в своето ежедневие, загледани в развитието на технологиите, заети с усвояването на повече знания и умения, като че ли все по-малко обръщаме внимание на своето здраве</a:t>
            </a:r>
            <a:r>
              <a:rPr lang="bg-BG" dirty="0" smtClean="0"/>
              <a:t>.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dirty="0" smtClean="0"/>
              <a:t>Ние </a:t>
            </a:r>
            <a:r>
              <a:rPr lang="bg-BG" dirty="0"/>
              <a:t>от </a:t>
            </a:r>
            <a:r>
              <a:rPr lang="en-US" dirty="0"/>
              <a:t>Bri4ka </a:t>
            </a:r>
            <a:r>
              <a:rPr lang="bg-BG" dirty="0"/>
              <a:t>решихме да помогнем на хората </a:t>
            </a:r>
          </a:p>
          <a:p>
            <a:r>
              <a:rPr lang="bg-BG" dirty="0"/>
              <a:t>с приложение за превенция на тяхното здраве</a:t>
            </a:r>
          </a:p>
        </p:txBody>
      </p:sp>
      <p:pic>
        <p:nvPicPr>
          <p:cNvPr id="5" name="Картина 10">
            <a:extLst>
              <a:ext uri="{FF2B5EF4-FFF2-40B4-BE49-F238E27FC236}">
                <a16:creationId xmlns:a16="http://schemas.microsoft.com/office/drawing/2014/main" xmlns="" id="{3F03E7BC-E2E1-4C7E-A450-DA99C3B10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611" y="3693613"/>
            <a:ext cx="3099732" cy="30997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32675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Идеята е семпла…гениално семпла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Уеб базирано приложение, 2-3 минути, няколко насочващи въпроса и провокация към потребителя да предприеме превантивни мерки, които могат да подобрят или дори спасят живота му. </a:t>
            </a:r>
          </a:p>
          <a:p>
            <a:endParaRPr lang="bg-BG" dirty="0"/>
          </a:p>
        </p:txBody>
      </p:sp>
      <p:pic>
        <p:nvPicPr>
          <p:cNvPr id="4" name="Картина 10">
            <a:extLst>
              <a:ext uri="{FF2B5EF4-FFF2-40B4-BE49-F238E27FC236}">
                <a16:creationId xmlns:a16="http://schemas.microsoft.com/office/drawing/2014/main" xmlns="" id="{6668AD92-5453-479A-B85A-B43C94C61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1013"/>
            <a:ext cx="5416866" cy="30469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24077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FBC6FCB5-12E9-4A81-BB4C-0E8CE167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483FEB97-7E6C-4235-92B1-1A48B4F0D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xmlns="" id="{D20F0C1E-D337-4EC8-AB22-2FAE6332C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094" y="0"/>
            <a:ext cx="12192000" cy="6858000"/>
          </a:xfrm>
          <a:prstGeom prst="rect">
            <a:avLst/>
          </a:prstGeom>
        </p:spPr>
      </p:pic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xmlns="" id="{F822A3F1-C01D-4D38-990A-F131166ECB48}"/>
              </a:ext>
            </a:extLst>
          </p:cNvPr>
          <p:cNvSpPr txBox="1"/>
          <p:nvPr/>
        </p:nvSpPr>
        <p:spPr>
          <a:xfrm>
            <a:off x="318782" y="293615"/>
            <a:ext cx="113922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800" dirty="0"/>
              <a:t>Алцхаймер, диабет, късогледство са малка част от здравословните проблеми, които могат да бъдат частично или напълно овладени при навременна превенция.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800" dirty="0"/>
              <a:t>Нашето приложение остава отворено за бъдещо имплементиране на функционалност за превенция и на други заболявания.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800" dirty="0"/>
              <a:t>Чрез този проект се надяваме да впрегнем технологиите в максимата „</a:t>
            </a:r>
            <a:r>
              <a:rPr lang="bg-BG" sz="3200" b="1" dirty="0"/>
              <a:t>Моето здраве е в моите ръце</a:t>
            </a:r>
            <a:r>
              <a:rPr lang="bg-BG" sz="2800" dirty="0"/>
              <a:t>“</a:t>
            </a:r>
            <a:r>
              <a:rPr lang="en-US" sz="2800" dirty="0"/>
              <a:t>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562984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Изказваме благодарности към: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Оргарнизаторите;</a:t>
            </a:r>
          </a:p>
          <a:p>
            <a:r>
              <a:rPr lang="bg-BG" dirty="0" smtClean="0"/>
              <a:t>Ментори;</a:t>
            </a:r>
          </a:p>
          <a:p>
            <a:r>
              <a:rPr lang="bg-BG" dirty="0" smtClean="0"/>
              <a:t>Съученици;</a:t>
            </a:r>
          </a:p>
          <a:p>
            <a:r>
              <a:rPr lang="bg-BG" dirty="0" smtClean="0"/>
              <a:t>Преподавателите;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1524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8837" y="2105891"/>
            <a:ext cx="10095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Благодарим за вниманието!</a:t>
            </a:r>
            <a:endParaRPr lang="bg-BG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302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184</Words>
  <Application>Microsoft Office PowerPoint</Application>
  <PresentationFormat>Custom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Тема на Office</vt:lpstr>
      <vt:lpstr>амянов</vt:lpstr>
      <vt:lpstr>Участници в проекта</vt:lpstr>
      <vt:lpstr>Проблем</vt:lpstr>
      <vt:lpstr>Идеята е семпла…гениално семпла.</vt:lpstr>
      <vt:lpstr>PowerPoint Presentation</vt:lpstr>
      <vt:lpstr>Изказваме благодарности към: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амянов</dc:title>
  <dc:creator>Stelian Todorichkov</dc:creator>
  <cp:lastModifiedBy>Mirena Dakova</cp:lastModifiedBy>
  <cp:revision>18</cp:revision>
  <dcterms:created xsi:type="dcterms:W3CDTF">2019-03-16T21:04:27Z</dcterms:created>
  <dcterms:modified xsi:type="dcterms:W3CDTF">2019-03-17T06:08:51Z</dcterms:modified>
</cp:coreProperties>
</file>