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5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amianov" userId="cd368bb1e8f4d541" providerId="LiveId" clId="{B9D9906B-255A-4671-97AE-2832D081F562}"/>
    <pc:docChg chg="modSld">
      <pc:chgData name="Martin Damianov" userId="cd368bb1e8f4d541" providerId="LiveId" clId="{B9D9906B-255A-4671-97AE-2832D081F562}" dt="2019-03-17T06:48:03.126" v="216" actId="20577"/>
      <pc:docMkLst>
        <pc:docMk/>
      </pc:docMkLst>
      <pc:sldChg chg="delSp modSp">
        <pc:chgData name="Martin Damianov" userId="cd368bb1e8f4d541" providerId="LiveId" clId="{B9D9906B-255A-4671-97AE-2832D081F562}" dt="2019-03-17T06:38:29.298" v="197" actId="20577"/>
        <pc:sldMkLst>
          <pc:docMk/>
          <pc:sldMk cId="4083267579" sldId="263"/>
        </pc:sldMkLst>
        <pc:spChg chg="mod">
          <ac:chgData name="Martin Damianov" userId="cd368bb1e8f4d541" providerId="LiveId" clId="{B9D9906B-255A-4671-97AE-2832D081F562}" dt="2019-03-17T06:38:29.298" v="197" actId="20577"/>
          <ac:spMkLst>
            <pc:docMk/>
            <pc:sldMk cId="4083267579" sldId="263"/>
            <ac:spMk id="3" creationId="{00000000-0000-0000-0000-000000000000}"/>
          </ac:spMkLst>
        </pc:spChg>
        <pc:graphicFrameChg chg="del">
          <ac:chgData name="Martin Damianov" userId="cd368bb1e8f4d541" providerId="LiveId" clId="{B9D9906B-255A-4671-97AE-2832D081F562}" dt="2019-03-17T06:36:26.756" v="48"/>
          <ac:graphicFrameMkLst>
            <pc:docMk/>
            <pc:sldMk cId="4083267579" sldId="263"/>
            <ac:graphicFrameMk id="4" creationId="{69A208F1-7579-4935-90A3-9BADC4D37410}"/>
          </ac:graphicFrameMkLst>
        </pc:graphicFrameChg>
      </pc:sldChg>
      <pc:sldChg chg="modSp">
        <pc:chgData name="Martin Damianov" userId="cd368bb1e8f4d541" providerId="LiveId" clId="{B9D9906B-255A-4671-97AE-2832D081F562}" dt="2019-03-17T06:48:03.126" v="216" actId="20577"/>
        <pc:sldMkLst>
          <pc:docMk/>
          <pc:sldMk cId="3215249010" sldId="266"/>
        </pc:sldMkLst>
        <pc:spChg chg="mod">
          <ac:chgData name="Martin Damianov" userId="cd368bb1e8f4d541" providerId="LiveId" clId="{B9D9906B-255A-4671-97AE-2832D081F562}" dt="2019-03-17T06:48:03.126" v="216" actId="20577"/>
          <ac:spMkLst>
            <pc:docMk/>
            <pc:sldMk cId="3215249010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59985B-9BA5-4968-8534-931D5CC3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EBD1960-8EAF-4C6D-B0C5-E21F52A4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1AA9765-13E0-44B6-AD29-1EDD3FF3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206172D-8583-47B4-A9D5-BCD7214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24F3F41-2693-452F-9180-C939D0E8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8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3A28D3-6A54-419E-995E-DD93876E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DE14E0E-5866-491F-B52E-534D0B02B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7B776F0-16ED-4965-8D2A-34B15942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418C2CC-7E5E-48A8-85AA-67D05417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818BBBA-4B3E-47AC-8549-9FE9E85B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59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CE9B46E2-26DC-4E15-AD66-70340285F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64C7284-DB0C-4455-80D9-C025EA05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A021921-2ADA-4DFB-B7D7-641D8E3A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67579E7-0519-4718-881A-F0709649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B6764D4-0283-4523-87A0-47961772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36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0A10EF-1BD5-4240-9D66-B34899CB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0C95D0-AA36-4099-9F38-E6F01EEB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04D7865-709E-4D92-876E-1367DDE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6CC737-E5FE-43B5-A6CF-97719E57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0535509-FC85-4D32-9254-F9AFBDDC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72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1A151C-CB73-42EC-8244-D379F11D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6E8B56F-7FEF-441A-9C4A-EA375779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7DDA108-42BF-4EE2-B44E-A552AC3C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3AB99F3-8D68-40E1-9C50-5C632D3A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B2EA1B1-18A8-4388-962E-C2E3C67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361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F339E95-2F3B-4222-BA75-107AC393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0CAFE65-D35D-4BDC-BEC7-6FDFA38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3CA7B08-A3AF-49C7-92D6-06E1C98BA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5E870E7-C3A3-4388-A54B-6CC1118B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2A80CE2-4427-4565-98C3-2078E141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CBA9209-2878-41F6-849B-2C67EF57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2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12830E-DF30-4CD9-8F7D-61AB552F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97C0987-DDA1-41D0-949E-C7C3B519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2139389-BE7F-40A1-A87E-885BF2D1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0ABC6F07-CD0A-439F-A5A7-ABE1796F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247DE0A9-2056-4929-98EF-6C1D6D26D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53D3391-EF96-4522-8046-80A73502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F86A77DF-A06A-46FA-8635-F6A63C06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006EB92B-52F4-49D8-B882-F4B8CB05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44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70E188-786B-4309-81FE-49D7A396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2717622-28F5-403F-840A-C924D47B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BE9A809-B482-4500-9996-7325A0BC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DDF4237F-20EE-4933-B956-302CC3DE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20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F960131-E13A-4C99-80F9-1267A8F9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543F2FF-76EA-4578-BE4E-1AF226FD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AD4738F7-11C0-42EF-B0F6-D2ABC548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84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BFF09A-8F39-4167-BAF8-83531D77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21F7EC-079E-41BA-8B11-5ADE00E0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7588C7F-283F-4949-86EC-0D3FB4E7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E5C1EC9-C84B-41EA-9EA4-AE8830C0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C6E3B7A-A669-4A84-A9D9-BDD8FF5F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68D85F5-3E3F-48C6-9663-923FD59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9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D65542-21AE-4C03-94E8-063BC1AD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32D5664-2EC8-4E0B-ADAE-EC4F8B6A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AA12D04-A1FD-4A92-8DC8-E036CC407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9120107-3D6C-4C00-BC54-13848FF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BC791A5-EFEB-4C89-9EC8-7E0314D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6C789C3-3A3B-407C-B2E7-A4275805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65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EE3E2492-6963-44CA-9BED-12D2BFC6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B7571D1-972E-4990-AA6B-56B8D9A4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853B9A7-3B6F-4BB8-914A-D6B2F3DD1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2C93-C536-4A78-9A09-EECB91F4ACBC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3C90BFD-15ED-4A32-9BD0-444C8AAB5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D23718-E372-4AEB-A172-540BCA865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ACDB-14E6-412A-BF60-F0B3F203F2B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88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68818F5-245B-427D-BFA0-8CAE560D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/>
              <a:t>амянов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999CF87-348A-464E-B549-73812AB6E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D18B45F-D343-4CA1-90E8-C0E776B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F2EE64E-9757-4E63-8D7E-2185728645C3}"/>
              </a:ext>
            </a:extLst>
          </p:cNvPr>
          <p:cNvSpPr txBox="1"/>
          <p:nvPr/>
        </p:nvSpPr>
        <p:spPr>
          <a:xfrm>
            <a:off x="1255552" y="237281"/>
            <a:ext cx="9974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600" b="1" i="1" dirty="0"/>
              <a:t>ПРЕВЕНЦИЯ</a:t>
            </a:r>
            <a:r>
              <a:rPr lang="en-US" sz="6600" b="1" i="1" dirty="0"/>
              <a:t> </a:t>
            </a:r>
            <a:r>
              <a:rPr lang="bg-BG" sz="6600" b="1" i="1" dirty="0"/>
              <a:t>на здравето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410E06B9-C378-48FD-A88E-BC24499FF4E6}"/>
              </a:ext>
            </a:extLst>
          </p:cNvPr>
          <p:cNvSpPr txBox="1"/>
          <p:nvPr/>
        </p:nvSpPr>
        <p:spPr>
          <a:xfrm>
            <a:off x="402672" y="2533475"/>
            <a:ext cx="11367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/>
              <a:t>Отбор </a:t>
            </a:r>
            <a:r>
              <a:rPr lang="en-US" sz="3200" b="1" dirty="0"/>
              <a:t>Bri4ka:</a:t>
            </a:r>
            <a:r>
              <a:rPr lang="bg-BG" sz="3200" b="1" dirty="0"/>
              <a:t> </a:t>
            </a:r>
          </a:p>
          <a:p>
            <a:endParaRPr lang="bg-BG" dirty="0"/>
          </a:p>
          <a:p>
            <a:r>
              <a:rPr lang="bg-BG" dirty="0"/>
              <a:t>Мартин Дамянов</a:t>
            </a:r>
          </a:p>
          <a:p>
            <a:r>
              <a:rPr lang="bg-BG" dirty="0"/>
              <a:t>Петър Дамянов</a:t>
            </a:r>
          </a:p>
          <a:p>
            <a:r>
              <a:rPr lang="bg-BG" dirty="0"/>
              <a:t>Виктория Димитрова</a:t>
            </a:r>
          </a:p>
          <a:p>
            <a:r>
              <a:rPr lang="bg-BG" dirty="0"/>
              <a:t>Владислав Колев</a:t>
            </a:r>
          </a:p>
          <a:p>
            <a:r>
              <a:rPr lang="bg-BG" dirty="0"/>
              <a:t>Стелиан </a:t>
            </a:r>
            <a:r>
              <a:rPr lang="bg-BG" dirty="0" err="1"/>
              <a:t>Тодоричков</a:t>
            </a:r>
            <a:endParaRPr lang="bg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652148C-07BC-49BF-9F9D-899B7EAC9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9770">
            <a:off x="7767829" y="2154684"/>
            <a:ext cx="4046290" cy="130525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EBA252A-0D44-4420-BEFF-352A0A5AA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269" y="3133758"/>
            <a:ext cx="51421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3177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Участници в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Мартин					</a:t>
            </a:r>
          </a:p>
          <a:p>
            <a:r>
              <a:rPr lang="bg-BG" dirty="0"/>
              <a:t>Стелиян</a:t>
            </a:r>
          </a:p>
          <a:p>
            <a:r>
              <a:rPr lang="bg-BG" dirty="0"/>
              <a:t>Владислав</a:t>
            </a:r>
          </a:p>
          <a:p>
            <a:r>
              <a:rPr lang="bg-BG" dirty="0"/>
              <a:t>Петър</a:t>
            </a:r>
          </a:p>
          <a:p>
            <a:r>
              <a:rPr lang="bg-BG" dirty="0"/>
              <a:t>Виктория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677891" y="1385454"/>
            <a:ext cx="4045522" cy="3845632"/>
          </a:xfrm>
          <a:prstGeom prst="rect">
            <a:avLst/>
          </a:prstGeom>
          <a:noFill/>
        </p:spPr>
        <p:txBody>
          <a:bodyPr wrap="square" bIns="288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JavaScript,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HTML,CSS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HTML,CSS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JavaScript,HTML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HTML,CSS</a:t>
            </a:r>
            <a:endParaRPr lang="bg-BG" sz="2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90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Забързани в своето ежедневие, загледани в развитието на технологиите, заети с усвояването на повече знания и умения, като че ли все по-малко обръщаме внимание на своето здраве.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Ние от </a:t>
            </a:r>
            <a:r>
              <a:rPr lang="en-US" dirty="0"/>
              <a:t>Bri4ka </a:t>
            </a:r>
            <a:r>
              <a:rPr lang="bg-BG" dirty="0"/>
              <a:t>решихме да помогнем на хората,                                      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създадохме</a:t>
            </a:r>
            <a:r>
              <a:rPr lang="ru-RU" dirty="0"/>
              <a:t> платформа,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за цел                                          да </a:t>
            </a:r>
            <a:r>
              <a:rPr lang="ru-RU" dirty="0" err="1"/>
              <a:t>информира</a:t>
            </a:r>
            <a:r>
              <a:rPr lang="ru-RU" dirty="0"/>
              <a:t> </a:t>
            </a:r>
            <a:r>
              <a:rPr lang="ru-RU" dirty="0" err="1"/>
              <a:t>хората</a:t>
            </a:r>
            <a:r>
              <a:rPr lang="ru-RU" dirty="0"/>
              <a:t> за </a:t>
            </a:r>
            <a:r>
              <a:rPr lang="ru-RU" dirty="0" err="1"/>
              <a:t>зоболявания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                              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прояват</a:t>
            </a:r>
            <a:r>
              <a:rPr lang="ru-RU" dirty="0"/>
              <a:t> след </a:t>
            </a:r>
            <a:r>
              <a:rPr lang="ru-RU" dirty="0" err="1"/>
              <a:t>години</a:t>
            </a:r>
            <a:r>
              <a:rPr lang="ru-RU" dirty="0"/>
              <a:t>.</a:t>
            </a:r>
            <a:r>
              <a:rPr lang="bg-BG" dirty="0"/>
              <a:t> </a:t>
            </a:r>
          </a:p>
        </p:txBody>
      </p:sp>
      <p:pic>
        <p:nvPicPr>
          <p:cNvPr id="5" name="Картина 10">
            <a:extLst>
              <a:ext uri="{FF2B5EF4-FFF2-40B4-BE49-F238E27FC236}">
                <a16:creationId xmlns:a16="http://schemas.microsoft.com/office/drawing/2014/main" id="{3F03E7BC-E2E1-4C7E-A450-DA99C3B1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11" y="3693613"/>
            <a:ext cx="3099732" cy="3099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326757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Идеята е семпла…гениално семпла.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Уеб базирано приложение, 2-3 минути, няколко насочващи въпроса и провокация към потребителя да предприеме превантивни мерки, които могат да подобрят или дори спасят живота му. </a:t>
            </a:r>
          </a:p>
          <a:p>
            <a:endParaRPr lang="bg-BG" dirty="0"/>
          </a:p>
        </p:txBody>
      </p:sp>
      <p:pic>
        <p:nvPicPr>
          <p:cNvPr id="4" name="Картина 10">
            <a:extLst>
              <a:ext uri="{FF2B5EF4-FFF2-40B4-BE49-F238E27FC236}">
                <a16:creationId xmlns:a16="http://schemas.microsoft.com/office/drawing/2014/main" id="{6668AD92-5453-479A-B85A-B43C94C61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1013"/>
            <a:ext cx="5416866" cy="3046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40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C6FCB5-12E9-4A81-BB4C-0E8CE167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83FEB97-7E6C-4235-92B1-1A48B4F0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20F0C1E-D337-4EC8-AB22-2FAE6332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94" y="0"/>
            <a:ext cx="12192000" cy="6858000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822A3F1-C01D-4D38-990A-F131166ECB48}"/>
              </a:ext>
            </a:extLst>
          </p:cNvPr>
          <p:cNvSpPr txBox="1"/>
          <p:nvPr/>
        </p:nvSpPr>
        <p:spPr>
          <a:xfrm>
            <a:off x="318782" y="293615"/>
            <a:ext cx="113922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Алцхаймер, диабет, късогледство са малка част от здравословните проблеми, които могат да бъдат частично или напълно овладени при навременна превенция.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Нашето приложение остава отворено за бъдещо имплементиране на функционалност за превенция и на други заболявания.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dirty="0"/>
              <a:t>Чрез този проект се надяваме да впрегнем технологиите в максимата „</a:t>
            </a:r>
            <a:r>
              <a:rPr lang="bg-BG" sz="3200" b="1" dirty="0"/>
              <a:t>Моето здраве е в моите ръце</a:t>
            </a:r>
            <a:r>
              <a:rPr lang="bg-BG" sz="2800" dirty="0"/>
              <a:t>“</a:t>
            </a:r>
            <a:r>
              <a:rPr lang="en-US" sz="2800" dirty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56298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Изказваме благодарности към: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Оргарнизаторите;</a:t>
            </a:r>
          </a:p>
          <a:p>
            <a:r>
              <a:rPr lang="bg-BG" dirty="0"/>
              <a:t>Менторите;</a:t>
            </a:r>
          </a:p>
          <a:p>
            <a:r>
              <a:rPr lang="bg-BG"/>
              <a:t>Съучениците ни;</a:t>
            </a:r>
            <a:endParaRPr lang="bg-BG" dirty="0"/>
          </a:p>
          <a:p>
            <a:r>
              <a:rPr lang="bg-BG" dirty="0"/>
              <a:t>Преподавателите;</a:t>
            </a:r>
          </a:p>
        </p:txBody>
      </p:sp>
    </p:spTree>
    <p:extLst>
      <p:ext uri="{BB962C8B-B14F-4D97-AF65-F5344CB8AC3E}">
        <p14:creationId xmlns:p14="http://schemas.microsoft.com/office/powerpoint/2010/main" val="32152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37" y="2105891"/>
            <a:ext cx="1009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Благодарим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00030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211</Words>
  <Application>Microsoft Office PowerPoint</Application>
  <PresentationFormat>Широк екран</PresentationFormat>
  <Paragraphs>39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на Office</vt:lpstr>
      <vt:lpstr>амянов</vt:lpstr>
      <vt:lpstr>Участници в проекта</vt:lpstr>
      <vt:lpstr>Проблем</vt:lpstr>
      <vt:lpstr>Идеята е семпла…гениално семпла.</vt:lpstr>
      <vt:lpstr>Презентация на PowerPoint</vt:lpstr>
      <vt:lpstr>Изказваме благодарности към: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амянов</dc:title>
  <dc:creator>Stelian Todorichkov</dc:creator>
  <cp:lastModifiedBy>Martin Damianov</cp:lastModifiedBy>
  <cp:revision>19</cp:revision>
  <dcterms:created xsi:type="dcterms:W3CDTF">2019-03-16T21:04:27Z</dcterms:created>
  <dcterms:modified xsi:type="dcterms:W3CDTF">2019-03-17T06:48:10Z</dcterms:modified>
</cp:coreProperties>
</file>