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526DDE-B224-4F93-BA15-C4B231F44AB0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6B4044-D73D-4A7E-8C9B-819033E6A0D7}" type="datetimeFigureOut">
              <a:rPr lang="bg-BG" smtClean="0"/>
              <a:t>16.3.2019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332655"/>
            <a:ext cx="8568952" cy="2808313"/>
          </a:xfrm>
        </p:spPr>
        <p:txBody>
          <a:bodyPr/>
          <a:lstStyle/>
          <a:p>
            <a:pPr algn="ctr"/>
            <a:r>
              <a:rPr lang="ru-RU" sz="5400" dirty="0" smtClean="0"/>
              <a:t>Здравно-профилактична платформа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От отбор </a:t>
            </a:r>
            <a:r>
              <a:rPr lang="en-US" dirty="0" smtClean="0"/>
              <a:t>Bri4ka</a:t>
            </a:r>
          </a:p>
          <a:p>
            <a:r>
              <a:rPr lang="bg-BG" dirty="0" smtClean="0"/>
              <a:t>Мартин Дамянов, </a:t>
            </a:r>
            <a:r>
              <a:rPr lang="bg-BG" dirty="0" smtClean="0"/>
              <a:t>Стелиян </a:t>
            </a:r>
            <a:r>
              <a:rPr lang="bg-BG" dirty="0" err="1" smtClean="0"/>
              <a:t>Тодоричков</a:t>
            </a:r>
            <a:r>
              <a:rPr lang="bg-BG" dirty="0" smtClean="0"/>
              <a:t>, Петър Дамянов, Виктория Василева и Владислав Колев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13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Членове на</a:t>
            </a:r>
            <a:r>
              <a:rPr lang="en-US" dirty="0" smtClean="0"/>
              <a:t> Bri4ka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Мартин</a:t>
            </a:r>
          </a:p>
          <a:p>
            <a:r>
              <a:rPr lang="bg-BG" dirty="0" smtClean="0"/>
              <a:t>Стелиян</a:t>
            </a:r>
          </a:p>
          <a:p>
            <a:r>
              <a:rPr lang="bg-BG" dirty="0" smtClean="0"/>
              <a:t>Владислав</a:t>
            </a:r>
          </a:p>
          <a:p>
            <a:r>
              <a:rPr lang="bg-BG" dirty="0" smtClean="0"/>
              <a:t>Петър</a:t>
            </a:r>
          </a:p>
          <a:p>
            <a:r>
              <a:rPr lang="bg-BG" dirty="0" smtClean="0"/>
              <a:t>Виктория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JavaScript, HTML,CSS</a:t>
            </a:r>
          </a:p>
          <a:p>
            <a:r>
              <a:rPr lang="en-US" dirty="0" err="1" smtClean="0"/>
              <a:t>JavaScript,HTML,CSS</a:t>
            </a:r>
            <a:endParaRPr lang="en-US" dirty="0" smtClean="0"/>
          </a:p>
          <a:p>
            <a:r>
              <a:rPr lang="en-US" dirty="0" smtClean="0"/>
              <a:t>HTML,CSS</a:t>
            </a:r>
          </a:p>
          <a:p>
            <a:r>
              <a:rPr lang="en-US" dirty="0" err="1" smtClean="0"/>
              <a:t>JavaScript,HTML,CSS</a:t>
            </a:r>
            <a:endParaRPr lang="en-US" dirty="0" smtClean="0"/>
          </a:p>
          <a:p>
            <a:r>
              <a:rPr lang="en-US" dirty="0" smtClean="0"/>
              <a:t>HTML,CSS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864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Хората рядко ходят при личните си лекари, поради което те не забелязват симптомите на болестите навреме.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26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Представяне </a:t>
            </a:r>
            <a:r>
              <a:rPr lang="ru-RU" dirty="0"/>
              <a:t>на проекта и проблемите, които разрешава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Платформата представлява </a:t>
            </a:r>
            <a:r>
              <a:rPr lang="bg-BG" dirty="0" smtClean="0"/>
              <a:t>въпроси, които се </a:t>
            </a:r>
            <a:r>
              <a:rPr lang="bg-BG" dirty="0" smtClean="0"/>
              <a:t> задават </a:t>
            </a:r>
            <a:r>
              <a:rPr lang="bg-BG" dirty="0" smtClean="0"/>
              <a:t>от лекарите, когато се търсят симптоми на някоя от дадените  </a:t>
            </a:r>
            <a:r>
              <a:rPr lang="bg-BG" dirty="0" smtClean="0"/>
              <a:t>болести: </a:t>
            </a:r>
            <a:r>
              <a:rPr lang="bg-BG" dirty="0" err="1" smtClean="0"/>
              <a:t>Алцхаймер</a:t>
            </a:r>
            <a:r>
              <a:rPr lang="bg-BG" dirty="0" smtClean="0"/>
              <a:t>,  диабет, </a:t>
            </a:r>
            <a:r>
              <a:rPr lang="bg-BG" dirty="0" err="1" smtClean="0"/>
              <a:t>анорексия</a:t>
            </a:r>
            <a:r>
              <a:rPr lang="bg-BG" dirty="0" smtClean="0"/>
              <a:t>, късогледство и далтонизъм.</a:t>
            </a:r>
          </a:p>
          <a:p>
            <a:r>
              <a:rPr lang="bg-BG" dirty="0" smtClean="0"/>
              <a:t>Проектът се съсредоточава върху възможността за дадена болест, а не за нейното наличие.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486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20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Трудности</a:t>
            </a:r>
            <a:r>
              <a:rPr lang="ru-RU" dirty="0"/>
              <a:t>, срещнати по пътя на разработка и как са били превъзмогнати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72000"/>
          </a:xfrm>
        </p:spPr>
        <p:txBody>
          <a:bodyPr/>
          <a:lstStyle/>
          <a:p>
            <a:r>
              <a:rPr lang="bg-BG" dirty="0" smtClean="0"/>
              <a:t>Създаване на търсачка за симптоми на дадени болести</a:t>
            </a:r>
          </a:p>
          <a:p>
            <a:r>
              <a:rPr lang="bg-BG" dirty="0" smtClean="0"/>
              <a:t>Съгласуване на интерфейса на всички страници</a:t>
            </a:r>
          </a:p>
        </p:txBody>
      </p:sp>
    </p:spTree>
    <p:extLst>
      <p:ext uri="{BB962C8B-B14F-4D97-AF65-F5344CB8AC3E}">
        <p14:creationId xmlns:p14="http://schemas.microsoft.com/office/powerpoint/2010/main" val="917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Бъдеща </a:t>
            </a:r>
            <a:r>
              <a:rPr lang="bg-BG" dirty="0"/>
              <a:t>реализация на проекта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Увеличаване броят на болести в системата</a:t>
            </a:r>
          </a:p>
          <a:p>
            <a:r>
              <a:rPr lang="bg-BG" dirty="0" smtClean="0"/>
              <a:t>Разнообразни анкети</a:t>
            </a:r>
          </a:p>
          <a:p>
            <a:r>
              <a:rPr lang="bg-BG" dirty="0" smtClean="0"/>
              <a:t>Записване на информация за </a:t>
            </a:r>
            <a:r>
              <a:rPr lang="bg-BG" dirty="0" smtClean="0"/>
              <a:t>анкетиране</a:t>
            </a:r>
            <a:endParaRPr lang="bg-BG" dirty="0" smtClean="0"/>
          </a:p>
          <a:p>
            <a:r>
              <a:rPr lang="bg-BG" dirty="0" smtClean="0"/>
              <a:t>Добавяне на повече достоверна информация и премахване на ненужната и грешна такава</a:t>
            </a:r>
          </a:p>
        </p:txBody>
      </p:sp>
    </p:spTree>
    <p:extLst>
      <p:ext uri="{BB962C8B-B14F-4D97-AF65-F5344CB8AC3E}">
        <p14:creationId xmlns:p14="http://schemas.microsoft.com/office/powerpoint/2010/main" val="489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</TotalTime>
  <Words>166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Здравно-профилактична платформа</vt:lpstr>
      <vt:lpstr>Членове на Bri4ka</vt:lpstr>
      <vt:lpstr>Проблем</vt:lpstr>
      <vt:lpstr>Представяне на проекта и проблемите, които разрешава</vt:lpstr>
      <vt:lpstr>Използвани технологии</vt:lpstr>
      <vt:lpstr>Трудности, срещнати по пътя на разработка и как са били превъзмогнати</vt:lpstr>
      <vt:lpstr>Бъдеща реализация на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Здравно-профилактивен сайт</dc:title>
  <dc:creator>Kremena</dc:creator>
  <cp:lastModifiedBy>Kremena</cp:lastModifiedBy>
  <cp:revision>10</cp:revision>
  <dcterms:created xsi:type="dcterms:W3CDTF">2019-03-16T16:00:49Z</dcterms:created>
  <dcterms:modified xsi:type="dcterms:W3CDTF">2019-03-16T18:37:57Z</dcterms:modified>
</cp:coreProperties>
</file>