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332655"/>
            <a:ext cx="8568952" cy="2808313"/>
          </a:xfrm>
        </p:spPr>
        <p:txBody>
          <a:bodyPr/>
          <a:lstStyle/>
          <a:p>
            <a:pPr algn="ctr"/>
            <a:r>
              <a:rPr lang="ru-RU" sz="5400" dirty="0" smtClean="0"/>
              <a:t>Здравно-профилактична платформа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От отбор </a:t>
            </a:r>
            <a:r>
              <a:rPr lang="en-US" dirty="0" smtClean="0"/>
              <a:t>Bri4ka</a:t>
            </a:r>
          </a:p>
          <a:p>
            <a:r>
              <a:rPr lang="bg-BG" dirty="0" smtClean="0"/>
              <a:t>Мартин Дамянов, </a:t>
            </a:r>
            <a:r>
              <a:rPr lang="bg-BG" dirty="0" err="1" smtClean="0"/>
              <a:t>Стелиан</a:t>
            </a:r>
            <a:r>
              <a:rPr lang="bg-BG" dirty="0" smtClean="0"/>
              <a:t> </a:t>
            </a:r>
            <a:r>
              <a:rPr lang="bg-BG" dirty="0" err="1" smtClean="0"/>
              <a:t>Тодоричков</a:t>
            </a:r>
            <a:r>
              <a:rPr lang="bg-BG" dirty="0" smtClean="0"/>
              <a:t>, Петър Дамянов, Виктория Василева и Владислав Колев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13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26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2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Виктория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71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Владислав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Подобрявал </a:t>
            </a: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 CSS</a:t>
            </a:r>
            <a:r>
              <a:rPr lang="bg-BG" dirty="0" smtClean="0"/>
              <a:t> кода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4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Представяне </a:t>
            </a:r>
            <a:r>
              <a:rPr lang="ru-RU" dirty="0"/>
              <a:t>на проекта и проблемите, които разрешава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Здравно-профилактично-превентационен</a:t>
            </a:r>
            <a:r>
              <a:rPr lang="bg-BG" dirty="0" smtClean="0"/>
              <a:t> сайт (НЕ ДИАГНОСТИЦИРАЩ!), създаден с цел подобряване на общественото състояние чрез анкетиране на част от обществото.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Сайтът задава въпроси, които се задават винаги от лекарите, когато се търсят симптоми на някоя от дадените  болести.</a:t>
            </a:r>
          </a:p>
        </p:txBody>
      </p:sp>
    </p:spTree>
    <p:extLst>
      <p:ext uri="{BB962C8B-B14F-4D97-AF65-F5344CB8AC3E}">
        <p14:creationId xmlns:p14="http://schemas.microsoft.com/office/powerpoint/2010/main" val="33486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20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Трудности</a:t>
            </a:r>
            <a:r>
              <a:rPr lang="ru-RU" dirty="0"/>
              <a:t>, срещнати по пътя на разработка и как са били превъзмогнати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72000"/>
          </a:xfrm>
        </p:spPr>
        <p:txBody>
          <a:bodyPr/>
          <a:lstStyle/>
          <a:p>
            <a:r>
              <a:rPr lang="bg-BG" dirty="0" smtClean="0"/>
              <a:t>Създаване на търсачка за симптоми на дадени болести</a:t>
            </a:r>
          </a:p>
          <a:p>
            <a:r>
              <a:rPr lang="bg-BG" dirty="0" smtClean="0"/>
              <a:t>Съгласуване на интерфейса на всички страници</a:t>
            </a:r>
          </a:p>
        </p:txBody>
      </p:sp>
    </p:spTree>
    <p:extLst>
      <p:ext uri="{BB962C8B-B14F-4D97-AF65-F5344CB8AC3E}">
        <p14:creationId xmlns:p14="http://schemas.microsoft.com/office/powerpoint/2010/main" val="917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Бъдеща </a:t>
            </a:r>
            <a:r>
              <a:rPr lang="bg-BG" dirty="0"/>
              <a:t>реализация на проекта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Увеличаване броят на болести в системата</a:t>
            </a:r>
          </a:p>
          <a:p>
            <a:r>
              <a:rPr lang="bg-BG" dirty="0" smtClean="0"/>
              <a:t>Разнообразни анкети</a:t>
            </a:r>
          </a:p>
          <a:p>
            <a:r>
              <a:rPr lang="bg-BG" dirty="0" smtClean="0"/>
              <a:t>Записване на информация за </a:t>
            </a:r>
            <a:r>
              <a:rPr lang="bg-BG" dirty="0" err="1" smtClean="0"/>
              <a:t>анктиране</a:t>
            </a:r>
            <a:endParaRPr lang="bg-BG" dirty="0" smtClean="0"/>
          </a:p>
          <a:p>
            <a:r>
              <a:rPr lang="bg-BG" smtClean="0"/>
              <a:t>Добавяне </a:t>
            </a:r>
            <a:r>
              <a:rPr lang="bg-BG" dirty="0" smtClean="0"/>
              <a:t>на повече достоверна информация и премахване на ненужната и грешна такава</a:t>
            </a:r>
          </a:p>
        </p:txBody>
      </p:sp>
    </p:spTree>
    <p:extLst>
      <p:ext uri="{BB962C8B-B14F-4D97-AF65-F5344CB8AC3E}">
        <p14:creationId xmlns:p14="http://schemas.microsoft.com/office/powerpoint/2010/main" val="4894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</TotalTime>
  <Words>138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Здравно-профилактична платформа</vt:lpstr>
      <vt:lpstr>Проблем</vt:lpstr>
      <vt:lpstr>Петър</vt:lpstr>
      <vt:lpstr>Виктория</vt:lpstr>
      <vt:lpstr>Владислав</vt:lpstr>
      <vt:lpstr>Представяне на проекта и проблемите, които разрешава</vt:lpstr>
      <vt:lpstr>Използвани технологии</vt:lpstr>
      <vt:lpstr>Трудности, срещнати по пътя на разработка и как са били превъзмогнати</vt:lpstr>
      <vt:lpstr>Бъдеща реализация на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Здравно-профилактивен сайт</dc:title>
  <dc:creator>Kremena</dc:creator>
  <cp:lastModifiedBy>Kremena</cp:lastModifiedBy>
  <cp:revision>6</cp:revision>
  <dcterms:created xsi:type="dcterms:W3CDTF">2019-03-16T16:00:49Z</dcterms:created>
  <dcterms:modified xsi:type="dcterms:W3CDTF">2019-03-16T16:57:43Z</dcterms:modified>
</cp:coreProperties>
</file>