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 autoAdjust="0"/>
    <p:restoredTop sz="94669" autoAdjust="0"/>
  </p:normalViewPr>
  <p:slideViewPr>
    <p:cSldViewPr snapToGrid="0" snapToObjects="1">
      <p:cViewPr varScale="1">
        <p:scale>
          <a:sx n="112" d="100"/>
          <a:sy n="112" d="100"/>
        </p:scale>
        <p:origin x="1672" y="20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15866-0F42-5443-97F0-57DD96692591}" type="datetime1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604A-9129-6244-B8E4-1FD71582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4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3CAD-B913-7046-A1C9-05410815D3A9}" type="datetime1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2694F-5482-2140-B685-8786B1E7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36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mtClean="0"/>
              <a:t>dsfsdfsdfsdf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59E2BE8-A62E-43D8-9569-294B3A174C70}" type="slidenum">
              <a:rPr lang="fr-FR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091" y="135341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last_name</a:t>
            </a:r>
            <a:r>
              <a:rPr lang="en-US" dirty="0" smtClean="0"/>
              <a:t>}, </a:t>
            </a:r>
            <a:r>
              <a:rPr lang="en-US" dirty="0" smtClean="0">
                <a:latin typeface="Edwardian Script ITC"/>
                <a:cs typeface="Edwardian Script ITC"/>
              </a:rPr>
              <a:t>{</a:t>
            </a:r>
            <a:r>
              <a:rPr lang="en-US" dirty="0" err="1" smtClean="0">
                <a:latin typeface="Edwardian Script ITC"/>
                <a:cs typeface="Edwardian Script ITC"/>
              </a:rPr>
              <a:t>first_name</a:t>
            </a:r>
            <a:r>
              <a:rPr lang="en-US" dirty="0" smtClean="0">
                <a:latin typeface="Edwardian Script ITC"/>
                <a:cs typeface="Edwardian Script ITC"/>
              </a:rPr>
              <a:t>}</a:t>
            </a:r>
            <a:endParaRPr lang="en-US" dirty="0">
              <a:latin typeface="Edwardian Script ITC"/>
              <a:cs typeface="Edwardian Script IT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7897" y="1722750"/>
            <a:ext cx="10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{phone}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534" y="4968713"/>
            <a:ext cx="302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{description}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41819" y="3142526"/>
            <a:ext cx="9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{phone}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2630" y="3513325"/>
            <a:ext cx="145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{description}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8110" y="84582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{^</a:t>
            </a:r>
            <a:r>
              <a:rPr lang="en-US" dirty="0" err="1" smtClean="0"/>
              <a:t>url_doomed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2440" y="547497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Aaa</a:t>
            </a:r>
            <a:r>
              <a:rPr lang="en-US" dirty="0" smtClean="0"/>
              <a:t>&amp;&amp; </a:t>
            </a:r>
            <a:r>
              <a:rPr lang="en-US" dirty="0" err="1" smtClean="0"/>
              <a:t>dfsdf</a:t>
            </a:r>
            <a:r>
              <a:rPr lang="en-US" dirty="0" smtClean="0"/>
              <a:t> $#@”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5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6668"/>
              </p:ext>
            </p:extLst>
          </p:nvPr>
        </p:nvGraphicFramePr>
        <p:xfrm>
          <a:off x="1680104" y="1539698"/>
          <a:ext cx="672041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{#array;max_rows:15</a:t>
                      </a:r>
                      <a:r>
                        <a:rPr lang="en-US" dirty="0" smtClean="0"/>
                        <a:t>}{key}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{value}{/array}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1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7430" y="1623060"/>
            <a:ext cx="118872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86300" y="42519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{^link}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9540" y="128016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{^banana}</a:t>
            </a:r>
          </a:p>
        </p:txBody>
      </p:sp>
    </p:spTree>
    <p:extLst>
      <p:ext uri="{BB962C8B-B14F-4D97-AF65-F5344CB8AC3E}">
        <p14:creationId xmlns:p14="http://schemas.microsoft.com/office/powerpoint/2010/main" val="31859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31334"/>
              </p:ext>
            </p:extLst>
          </p:nvPr>
        </p:nvGraphicFramePr>
        <p:xfrm>
          <a:off x="1680104" y="1539698"/>
          <a:ext cx="672041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{#array;max_rows:15}{key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{value}{/array}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5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Macintosh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Edwardian Script ITC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27</cp:revision>
  <dcterms:modified xsi:type="dcterms:W3CDTF">2017-03-30T08:11:29Z</dcterms:modified>
</cp:coreProperties>
</file>