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1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88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25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6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4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30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8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09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9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2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B730-5C4C-43A3-B3B5-08F7DCAA2C1C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E00E-A3AC-40FE-8BB4-FC2CDB36B4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9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Etre serveur ou client 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71923" y="2854518"/>
            <a:ext cx="3657600" cy="253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464410" y="2854518"/>
            <a:ext cx="3999507" cy="253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51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715" y="1089329"/>
            <a:ext cx="10607040" cy="5359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56021" y="1844703"/>
            <a:ext cx="1041621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7506" y="1844702"/>
            <a:ext cx="1041621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 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8991" y="1844701"/>
            <a:ext cx="1041621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6020" y="3252083"/>
            <a:ext cx="1041621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 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8170" y="5796501"/>
            <a:ext cx="1718807" cy="46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? :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37505" y="3252083"/>
            <a:ext cx="1041621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18991" y="3252084"/>
            <a:ext cx="1041621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 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8751" y="1844701"/>
            <a:ext cx="4484536" cy="433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Fiche descriptive du perso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75252" y="1176794"/>
            <a:ext cx="878618" cy="81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en </a:t>
            </a:r>
            <a:r>
              <a:rPr lang="fr-FR" dirty="0" err="1" smtClean="0"/>
              <a:t>arriere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41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Pierre papier ciseaux pour qui commence 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693628" y="3713259"/>
            <a:ext cx="2401294" cy="134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Pierre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95353" y="3713258"/>
            <a:ext cx="2401294" cy="134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Papier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97078" y="3713258"/>
            <a:ext cx="2401294" cy="134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Ciseaux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90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45920" y="1264257"/>
            <a:ext cx="1399430" cy="1192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63972" y="2186609"/>
            <a:ext cx="739471" cy="17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129916" y="2911502"/>
            <a:ext cx="1399430" cy="1192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447968" y="3833854"/>
            <a:ext cx="739471" cy="17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13468" y="524786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</a:p>
          <a:p>
            <a:r>
              <a:rPr lang="fr-FR" dirty="0" err="1" smtClean="0"/>
              <a:t>Pv</a:t>
            </a: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7076661" y="2437233"/>
            <a:ext cx="259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</a:t>
            </a:r>
          </a:p>
          <a:p>
            <a:r>
              <a:rPr lang="fr-FR" dirty="0" err="1" smtClean="0"/>
              <a:t>Pv</a:t>
            </a:r>
            <a:endParaRPr lang="fr-FR" dirty="0" smtClean="0"/>
          </a:p>
          <a:p>
            <a:r>
              <a:rPr lang="fr-FR" dirty="0" smtClean="0"/>
              <a:t>Pa</a:t>
            </a:r>
          </a:p>
          <a:p>
            <a:r>
              <a:rPr lang="fr-FR" dirty="0" smtClean="0"/>
              <a:t>Mana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9819861" y="4373217"/>
            <a:ext cx="2282024" cy="231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042497" y="4643562"/>
            <a:ext cx="1789044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Attaques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057076" y="5144494"/>
            <a:ext cx="1774465" cy="39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Magie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057076" y="5678846"/>
            <a:ext cx="1789044" cy="41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668786" y="63610"/>
            <a:ext cx="232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Statut</a:t>
            </a:r>
          </a:p>
          <a:p>
            <a:r>
              <a:rPr lang="fr-FR" dirty="0" err="1" smtClean="0"/>
              <a:t>Atk</a:t>
            </a:r>
            <a:endParaRPr lang="fr-FR" dirty="0" smtClean="0"/>
          </a:p>
          <a:p>
            <a:r>
              <a:rPr lang="fr-FR" dirty="0" err="1" smtClean="0"/>
              <a:t>Def</a:t>
            </a:r>
            <a:endParaRPr lang="fr-FR" dirty="0" smtClean="0"/>
          </a:p>
          <a:p>
            <a:r>
              <a:rPr lang="fr-FR" dirty="0" smtClean="0"/>
              <a:t>Vit</a:t>
            </a:r>
          </a:p>
          <a:p>
            <a:r>
              <a:rPr lang="fr-FR" dirty="0" err="1" smtClean="0"/>
              <a:t>Crit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057076" y="6209969"/>
            <a:ext cx="1789044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Passer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910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Etre serveur ou client ?</vt:lpstr>
      <vt:lpstr>Présentation PowerPoint</vt:lpstr>
      <vt:lpstr>Pierre papier ciseaux pour qui commence :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Abdo</dc:creator>
  <cp:lastModifiedBy>Jules Abdo</cp:lastModifiedBy>
  <cp:revision>5</cp:revision>
  <dcterms:created xsi:type="dcterms:W3CDTF">2016-02-17T15:02:08Z</dcterms:created>
  <dcterms:modified xsi:type="dcterms:W3CDTF">2016-02-22T17:08:07Z</dcterms:modified>
</cp:coreProperties>
</file>