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10"/>
  </p:normalViewPr>
  <p:slideViewPr>
    <p:cSldViewPr snapToGrid="0" snapToObjects="1">
      <p:cViewPr varScale="1">
        <p:scale>
          <a:sx n="161" d="100"/>
          <a:sy n="161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85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vplus_202305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vplus_20230503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vplus_20230503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vplus_202305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bmb.org/asbmb-today/science/121321/ai-image-generato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85838" y="828675"/>
            <a:ext cx="4449128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2592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What can AIGC tools do in a Chemistry Lab</a:t>
            </a:r>
            <a:endParaRPr lang="en-US" sz="2592" dirty="0"/>
          </a:p>
        </p:txBody>
      </p:sp>
      <p:sp>
        <p:nvSpPr>
          <p:cNvPr id="3" name="Text 1"/>
          <p:cNvSpPr/>
          <p:nvPr/>
        </p:nvSpPr>
        <p:spPr>
          <a:xfrm>
            <a:off x="1019175" y="3776663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Ai He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1019175" y="4138612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2023-06-02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7613" y="15430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5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933450" y="2876550"/>
            <a:ext cx="4368165" cy="1262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256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Other GPT-based tools</a:t>
            </a:r>
            <a:endParaRPr lang="en-US" sz="25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Other GPT-based tools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2000" y="1014413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New Bing</a:t>
            </a: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 Help searching and summarising the internet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Github Copilot</a:t>
            </a: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 Coding assistant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Notion AI</a:t>
            </a: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 Help to create notes</a:t>
            </a:r>
            <a:endParaRPr lang="en-US" sz="1536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7613" y="15430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5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933450" y="2876550"/>
            <a:ext cx="4368165" cy="1262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256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AI image generators: Create science images</a:t>
            </a:r>
            <a:endParaRPr lang="en-US" sz="256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AI image generators: Create science images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2000" y="4572788"/>
            <a:ext cx="7715250" cy="485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200" dirty="0">
                <a:hlinkClick r:id="rId3"/>
              </a:rPr>
              <a:t>https://www.asbmb.org/asbmb-today/science/121321/ai-image-generator</a:t>
            </a:r>
            <a:r>
              <a:rPr lang="en-US" sz="1200" dirty="0"/>
              <a:t> </a:t>
            </a:r>
          </a:p>
        </p:txBody>
      </p:sp>
      <p:pic>
        <p:nvPicPr>
          <p:cNvPr id="5" name="Image 0" descr="https://raw.githubusercontent.com/martian-yan/aigc_in_chemistry/master/WechatIMG10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014413"/>
            <a:ext cx="771525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 result</a:t>
            </a:r>
            <a:endParaRPr lang="en-US" sz="2400" dirty="0"/>
          </a:p>
        </p:txBody>
      </p:sp>
      <p:pic>
        <p:nvPicPr>
          <p:cNvPr id="4" name="Image 0" descr="https://raw.githubusercontent.com/martian-yan/aigc_in_chemistry/master/WechatIMG1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46" y="850114"/>
            <a:ext cx="6073708" cy="42826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7613" y="15430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5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933450" y="2876550"/>
            <a:ext cx="4368165" cy="1262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256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Acknowledgment</a:t>
            </a:r>
            <a:endParaRPr lang="en-US" sz="256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Acknowledgment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2000" y="1014413"/>
            <a:ext cx="7715250" cy="952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Most content of this presentation is generated by </a:t>
            </a:r>
            <a:r>
              <a:rPr lang="en-US" sz="1536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ChatGPT</a:t>
            </a: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.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slides are designed by </a:t>
            </a:r>
            <a:r>
              <a:rPr lang="en-US" sz="1536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MindShow</a:t>
            </a: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(https://www.mindshow.fun/)</a:t>
            </a:r>
            <a:endParaRPr lang="en-US" sz="1536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1025" y="185737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1950" y="2433638"/>
            <a:ext cx="3767137" cy="871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09700" y="428625"/>
            <a:ext cx="4114800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409700" y="1300163"/>
            <a:ext cx="4429125" cy="3219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What's ChatGPT?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Work with ChatGPT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Other GPT-based tools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AI image generators: Create science image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Acknowledgment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7613" y="15430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5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933450" y="2876550"/>
            <a:ext cx="4368165" cy="1262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256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What's ChatGPT?</a:t>
            </a:r>
            <a:endParaRPr lang="en-US" sz="25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What's ChatGPT?</a:t>
            </a:r>
            <a:endParaRPr lang="en-US" sz="2400" dirty="0"/>
          </a:p>
        </p:txBody>
      </p:sp>
      <p:pic>
        <p:nvPicPr>
          <p:cNvPr id="4" name="Image 0" descr="https://raw.githubusercontent.com/martian-yan/aigc_in_chemistry/f8d5ff756e67936ce9c28ef79ad3a73c3789a975/WechatIMG1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14413"/>
            <a:ext cx="7715250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7613" y="15430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5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933450" y="2876550"/>
            <a:ext cx="4368165" cy="1262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256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Work with ChatGPT</a:t>
            </a:r>
            <a:endParaRPr lang="en-US" sz="25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Work with ChatGPT</a:t>
            </a:r>
            <a:endParaRPr lang="en-US" sz="2400" dirty="0"/>
          </a:p>
        </p:txBody>
      </p:sp>
      <p:pic>
        <p:nvPicPr>
          <p:cNvPr id="5" name="Image 0" descr="https://raw.githubusercontent.com/martian-yan/aigc_in_chemistry/master/WechatIMG1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85" y="858066"/>
            <a:ext cx="7471029" cy="4282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Answer questions</a:t>
            </a:r>
            <a:endParaRPr lang="en-US" sz="2400" dirty="0"/>
          </a:p>
        </p:txBody>
      </p:sp>
      <p:pic>
        <p:nvPicPr>
          <p:cNvPr id="4" name="Image 0" descr="https://raw.githubusercontent.com/martian-yan/aigc_in_chemistry/master/WechatIMG1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014413"/>
            <a:ext cx="6310312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Help design experiments</a:t>
            </a:r>
            <a:endParaRPr lang="en-US" sz="2400" dirty="0"/>
          </a:p>
        </p:txBody>
      </p:sp>
      <p:pic>
        <p:nvPicPr>
          <p:cNvPr id="4" name="Image 0" descr="https://raw.githubusercontent.com/martian-yan/aigc_in_chemistry/master/WechatIMG1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14413"/>
            <a:ext cx="771525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Literature review</a:t>
            </a:r>
            <a:endParaRPr lang="en-US" sz="2400" dirty="0"/>
          </a:p>
        </p:txBody>
      </p:sp>
      <p:pic>
        <p:nvPicPr>
          <p:cNvPr id="4" name="Image 0" descr="https://raw.githubusercontent.com/martian-yan/aigc_in_chemistry/master/WechatIMG1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48" y="844756"/>
            <a:ext cx="6426393" cy="42918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160</Words>
  <Application>Microsoft Macintosh PowerPoint</Application>
  <PresentationFormat>On-screen Show (16:9)</PresentationFormat>
  <Paragraphs>53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Noto Serif SC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AIGC tools do in a Chemistry Lab</dc:title>
  <dc:subject/>
  <dc:creator>Ai He</dc:creator>
  <cp:lastModifiedBy>Li, Yan [hlyli6]</cp:lastModifiedBy>
  <cp:revision>2</cp:revision>
  <dcterms:created xsi:type="dcterms:W3CDTF">2023-06-02T19:33:24Z</dcterms:created>
  <dcterms:modified xsi:type="dcterms:W3CDTF">2023-06-02T19:36:04Z</dcterms:modified>
</cp:coreProperties>
</file>