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reagent_science_vplus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5838" y="828675"/>
            <a:ext cx="444912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2592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 can AIGC tools do in a Chemistry Lab</a:t>
            </a:r>
            <a:endParaRPr lang="en-US" sz="2592" dirty="0"/>
          </a:p>
        </p:txBody>
      </p:sp>
      <p:sp>
        <p:nvSpPr>
          <p:cNvPr id="3" name="Text 1"/>
          <p:cNvSpPr/>
          <p:nvPr/>
        </p:nvSpPr>
        <p:spPr>
          <a:xfrm>
            <a:off x="985838" y="2190750"/>
            <a:ext cx="2820353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48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SUBTITLE HERE</a:t>
            </a:r>
            <a:endParaRPr lang="en-US" sz="2048" dirty="0"/>
          </a:p>
        </p:txBody>
      </p:sp>
      <p:sp>
        <p:nvSpPr>
          <p:cNvPr id="4" name="Text 2"/>
          <p:cNvSpPr/>
          <p:nvPr/>
        </p:nvSpPr>
        <p:spPr>
          <a:xfrm>
            <a:off x="1019175" y="377666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MindShow.fun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1019175" y="41386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2023-06-02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New Bing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searching and summarising the internet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Github Copilot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Coding assistant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Notion AI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 Help to create notes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016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 image: Create science image</a:t>
            </a:r>
            <a:endParaRPr lang="en-US" sz="201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8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 image: Create science image</a:t>
            </a:r>
            <a:endParaRPr lang="en-US" sz="2080" dirty="0"/>
          </a:p>
        </p:txBody>
      </p:sp>
      <p:sp>
        <p:nvSpPr>
          <p:cNvPr id="4" name="Text 2"/>
          <p:cNvSpPr/>
          <p:nvPr/>
        </p:nvSpPr>
        <p:spPr>
          <a:xfrm>
            <a:off x="762000" y="4119563"/>
            <a:ext cx="7715250" cy="485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 result</a:t>
            </a:r>
            <a:endParaRPr lang="en-US" sz="1536" dirty="0"/>
          </a:p>
        </p:txBody>
      </p:sp>
      <p:pic>
        <p:nvPicPr>
          <p:cNvPr id="5" name="Image 0" descr="https://raw.githubusercontent.com/martian-yan/aigc_in_chemistry/master/WechatIMG10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4413"/>
            <a:ext cx="77152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 result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014413"/>
            <a:ext cx="5119688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25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62000" y="1014413"/>
            <a:ext cx="7715250" cy="952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Most content of this presentation is generated by 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ChatGPT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.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slides are designed by 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MindShow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(https://www.mindshow.fun/)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025" y="18573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1950" y="2433638"/>
            <a:ext cx="3767137" cy="871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09700" y="428625"/>
            <a:ext cx="411480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409700" y="1300163"/>
            <a:ext cx="4429125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AI image generators image: Create science image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Acknowledgment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5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What's ChatGPT?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f8d5ff756e67936ce9c28ef79ad3a73c3789a975/WechatIMG10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4413"/>
            <a:ext cx="771525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5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Work with ChatGPT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738688" y="1014413"/>
            <a:ext cx="3738563" cy="2200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Answer questions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Help design experiments</a:t>
            </a:r>
            <a:endParaRPr lang="en-US" sz="1536" dirty="0"/>
          </a:p>
        </p:txBody>
      </p:sp>
      <p:pic>
        <p:nvPicPr>
          <p:cNvPr id="5" name="Image 0" descr="https://raw.githubusercontent.com/martian-yan/aigc_in_chemistry/master/WechatIMG10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4413"/>
            <a:ext cx="3738563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Answer questions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014413"/>
            <a:ext cx="6310312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344960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Help design experiments</a:t>
            </a:r>
            <a:endParaRPr lang="en-US" sz="2400" dirty="0"/>
          </a:p>
        </p:txBody>
      </p:sp>
      <p:pic>
        <p:nvPicPr>
          <p:cNvPr id="4" name="Image 0" descr="https://raw.githubusercontent.com/martian-yan/aigc_in_chemistry/master/WechatIMG10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4413"/>
            <a:ext cx="77152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15430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400" b="1" dirty="0">
                <a:solidFill>
                  <a:srgbClr val="34496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933450" y="2876550"/>
            <a:ext cx="4368165" cy="1262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256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Other GPT-based tools</a:t>
            </a:r>
            <a:endParaRPr lang="en-US" sz="25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AIGC tools do in a Chemistry Lab</dc:title>
  <dc:subject>SUBTITLE HERE</dc:subject>
  <dc:creator>MindShow.fun</dc:creator>
  <cp:lastModifiedBy>MindShow.fun</cp:lastModifiedBy>
  <cp:revision>1</cp:revision>
  <dcterms:created xsi:type="dcterms:W3CDTF">2023-06-02T19:17:39Z</dcterms:created>
  <dcterms:modified xsi:type="dcterms:W3CDTF">2023-06-02T19:17:39Z</dcterms:modified>
</cp:coreProperties>
</file>