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938020" y="1116965"/>
            <a:ext cx="720090" cy="433070"/>
            <a:chOff x="3276" y="1659"/>
            <a:chExt cx="1134" cy="682"/>
          </a:xfrm>
        </p:grpSpPr>
        <p:sp>
          <p:nvSpPr>
            <p:cNvPr id="4" name="椭圆 3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57275" y="1139825"/>
            <a:ext cx="60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Tips</a:t>
            </a:r>
            <a:endParaRPr lang="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5045" y="404431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Bubbles</a:t>
            </a:r>
            <a:endParaRPr lang="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282565" y="280352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Crosslinks</a:t>
            </a:r>
            <a:endParaRPr lang="" altLang="zh-CN"/>
          </a:p>
        </p:txBody>
      </p:sp>
      <p:sp>
        <p:nvSpPr>
          <p:cNvPr id="17" name="椭圆 16"/>
          <p:cNvSpPr/>
          <p:nvPr/>
        </p:nvSpPr>
        <p:spPr>
          <a:xfrm>
            <a:off x="5621020" y="1116965"/>
            <a:ext cx="403860" cy="433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38085" y="2804160"/>
            <a:ext cx="403860" cy="433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9740000">
            <a:off x="7922895" y="2585085"/>
            <a:ext cx="243840" cy="26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674620" y="1116965"/>
            <a:ext cx="720090" cy="433070"/>
            <a:chOff x="3276" y="1659"/>
            <a:chExt cx="1134" cy="682"/>
          </a:xfrm>
        </p:grpSpPr>
        <p:sp>
          <p:nvSpPr>
            <p:cNvPr id="23" name="椭圆 22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1220" y="1116965"/>
            <a:ext cx="720090" cy="433070"/>
            <a:chOff x="3276" y="1659"/>
            <a:chExt cx="1134" cy="682"/>
          </a:xfrm>
        </p:grpSpPr>
        <p:sp>
          <p:nvSpPr>
            <p:cNvPr id="26" name="椭圆 25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47820" y="1116965"/>
            <a:ext cx="720090" cy="433070"/>
            <a:chOff x="3276" y="1659"/>
            <a:chExt cx="1134" cy="682"/>
          </a:xfrm>
        </p:grpSpPr>
        <p:sp>
          <p:nvSpPr>
            <p:cNvPr id="29" name="椭圆 28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84420" y="1116965"/>
            <a:ext cx="720090" cy="433070"/>
            <a:chOff x="3276" y="1659"/>
            <a:chExt cx="1134" cy="682"/>
          </a:xfrm>
        </p:grpSpPr>
        <p:sp>
          <p:nvSpPr>
            <p:cNvPr id="32" name="椭圆 31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右箭头 33"/>
          <p:cNvSpPr/>
          <p:nvPr/>
        </p:nvSpPr>
        <p:spPr>
          <a:xfrm rot="2220000">
            <a:off x="3113405" y="1597025"/>
            <a:ext cx="243840" cy="26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321050" y="1756410"/>
            <a:ext cx="403860" cy="433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010410" y="4011930"/>
            <a:ext cx="720090" cy="433070"/>
            <a:chOff x="3276" y="1659"/>
            <a:chExt cx="1134" cy="682"/>
          </a:xfrm>
        </p:grpSpPr>
        <p:sp>
          <p:nvSpPr>
            <p:cNvPr id="53" name="椭圆 52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5693410" y="4011930"/>
            <a:ext cx="403860" cy="433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2747010" y="4011930"/>
            <a:ext cx="720090" cy="433070"/>
            <a:chOff x="3276" y="1659"/>
            <a:chExt cx="1134" cy="682"/>
          </a:xfrm>
        </p:grpSpPr>
        <p:sp>
          <p:nvSpPr>
            <p:cNvPr id="57" name="椭圆 56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右箭头 57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483610" y="4011930"/>
            <a:ext cx="720090" cy="433070"/>
            <a:chOff x="3276" y="1659"/>
            <a:chExt cx="1134" cy="682"/>
          </a:xfrm>
        </p:grpSpPr>
        <p:sp>
          <p:nvSpPr>
            <p:cNvPr id="60" name="椭圆 59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右箭头 60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20210" y="4011930"/>
            <a:ext cx="720090" cy="433070"/>
            <a:chOff x="3276" y="1659"/>
            <a:chExt cx="1134" cy="682"/>
          </a:xfrm>
        </p:grpSpPr>
        <p:sp>
          <p:nvSpPr>
            <p:cNvPr id="63" name="椭圆 62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右箭头 63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956810" y="4011930"/>
            <a:ext cx="720090" cy="433070"/>
            <a:chOff x="3276" y="1659"/>
            <a:chExt cx="1134" cy="682"/>
          </a:xfrm>
        </p:grpSpPr>
        <p:sp>
          <p:nvSpPr>
            <p:cNvPr id="66" name="椭圆 65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右箭头 66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8" name="右箭头 67"/>
          <p:cNvSpPr/>
          <p:nvPr/>
        </p:nvSpPr>
        <p:spPr>
          <a:xfrm rot="2220000">
            <a:off x="3150870" y="4538980"/>
            <a:ext cx="243840" cy="26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483610" y="4714240"/>
            <a:ext cx="403860" cy="433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 rot="19380000">
            <a:off x="3959860" y="4491990"/>
            <a:ext cx="243840" cy="26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6748145" y="2803525"/>
            <a:ext cx="720090" cy="433070"/>
            <a:chOff x="3276" y="1659"/>
            <a:chExt cx="1134" cy="682"/>
          </a:xfrm>
        </p:grpSpPr>
        <p:sp>
          <p:nvSpPr>
            <p:cNvPr id="72" name="椭圆 71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右箭头 72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4" name="椭圆 73"/>
          <p:cNvSpPr/>
          <p:nvPr/>
        </p:nvSpPr>
        <p:spPr>
          <a:xfrm>
            <a:off x="10414635" y="2282190"/>
            <a:ext cx="403860" cy="433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8204835" y="2282190"/>
            <a:ext cx="720090" cy="433070"/>
            <a:chOff x="3276" y="1659"/>
            <a:chExt cx="1134" cy="682"/>
          </a:xfrm>
        </p:grpSpPr>
        <p:sp>
          <p:nvSpPr>
            <p:cNvPr id="79" name="椭圆 78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右箭头 79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941435" y="2282190"/>
            <a:ext cx="720090" cy="433070"/>
            <a:chOff x="3276" y="1659"/>
            <a:chExt cx="1134" cy="682"/>
          </a:xfrm>
        </p:grpSpPr>
        <p:sp>
          <p:nvSpPr>
            <p:cNvPr id="82" name="椭圆 81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右箭头 82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678035" y="2282190"/>
            <a:ext cx="720090" cy="433070"/>
            <a:chOff x="3276" y="1659"/>
            <a:chExt cx="1134" cy="682"/>
          </a:xfrm>
        </p:grpSpPr>
        <p:sp>
          <p:nvSpPr>
            <p:cNvPr id="85" name="椭圆 84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右箭头 85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右箭头 86"/>
          <p:cNvSpPr/>
          <p:nvPr/>
        </p:nvSpPr>
        <p:spPr>
          <a:xfrm rot="2220000">
            <a:off x="7923530" y="3283585"/>
            <a:ext cx="243840" cy="26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0431145" y="3380105"/>
            <a:ext cx="403860" cy="433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8221345" y="3380105"/>
            <a:ext cx="720090" cy="433070"/>
            <a:chOff x="3276" y="1659"/>
            <a:chExt cx="1134" cy="682"/>
          </a:xfrm>
        </p:grpSpPr>
        <p:sp>
          <p:nvSpPr>
            <p:cNvPr id="91" name="椭圆 90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右箭头 91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957945" y="3380105"/>
            <a:ext cx="720090" cy="433070"/>
            <a:chOff x="3276" y="1659"/>
            <a:chExt cx="1134" cy="682"/>
          </a:xfrm>
        </p:grpSpPr>
        <p:sp>
          <p:nvSpPr>
            <p:cNvPr id="94" name="椭圆 93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694545" y="3380105"/>
            <a:ext cx="720090" cy="433070"/>
            <a:chOff x="3276" y="1659"/>
            <a:chExt cx="1134" cy="682"/>
          </a:xfrm>
        </p:grpSpPr>
        <p:sp>
          <p:nvSpPr>
            <p:cNvPr id="97" name="椭圆 96"/>
            <p:cNvSpPr/>
            <p:nvPr/>
          </p:nvSpPr>
          <p:spPr>
            <a:xfrm>
              <a:off x="3276" y="1659"/>
              <a:ext cx="636" cy="6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右箭头 97"/>
            <p:cNvSpPr/>
            <p:nvPr/>
          </p:nvSpPr>
          <p:spPr>
            <a:xfrm>
              <a:off x="4026" y="1795"/>
              <a:ext cx="384" cy="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方正书宋_GBK</vt:lpstr>
      <vt:lpstr>微软雅黑</vt:lpstr>
      <vt:lpstr>SimSun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</dc:creator>
  <cp:lastModifiedBy>yan</cp:lastModifiedBy>
  <cp:revision>2</cp:revision>
  <dcterms:created xsi:type="dcterms:W3CDTF">2019-12-10T13:50:23Z</dcterms:created>
  <dcterms:modified xsi:type="dcterms:W3CDTF">2019-12-10T13:50:23Z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