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A9E8-0934-C689-E784-AFC182D5C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2025B-9A59-42A4-6556-28179965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FEDD-892A-6918-408D-4BEB3902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9D7C-1982-0FDF-DA30-778AF0A6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13CE-CDCF-E5D8-F41C-EE5EDC05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60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3488-1185-B300-228E-ECA7EE7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FBD7-BD15-4D23-0463-4E13A91B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0D7A-9225-7EFD-DD38-50BDB825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4FE9-E822-9567-04FF-538CF494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C6D4-7AEA-7EE3-44B5-931229A4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326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A07C8-B65A-3844-E754-3501AD37E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F457D-42C0-EBDA-35C7-3BACE124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3A72-EFB1-36A0-A2EC-DA857471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A88F-78E5-4BA8-842D-0B224BF4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03D5-E165-8693-9337-73663096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48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84A6-199A-F4A8-9090-1CBFBA39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7C0E-E069-974F-635A-4ED9446F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5D7EC-0EDE-D671-844A-CF928296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8A7C-3E91-BD8B-31C3-2DD1FF8B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59F5-CF51-3DA8-456A-C2BE8075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99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74FA-FB59-F5D4-487F-AF2634FC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19A7-851E-A3F1-1585-E7340A85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C72A-F72A-9356-D4D1-3089C373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31DF-2CB4-5CD6-C434-DF64181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301C-D699-85D5-C354-65BC13E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01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416-3AFB-76FB-CFE1-194D18A4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0D48-8435-A7E6-02C5-1F0683E0B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9AFB-FB3E-5FA2-93EA-17945707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ABEC1-AEEA-9B23-3173-7ECE2A5B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0C01-9BDA-485F-D175-FE8AF45A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A8C22-611D-F8C2-D0B8-1AFEA2D6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080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4A32-4BE6-742E-E4CE-71B9C2D5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BF8D7-1D09-D005-B2E3-AE68AFB0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0449-0C2B-39FC-1F70-5AA05082A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4DE8C-E0FE-D743-DAAB-66D61BD39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BC5FA-779E-19F9-4565-AE0FE5E27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E3B51-E20D-D931-34AC-07CFB71E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5A6BD-8227-FDA6-7563-84D3B40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0462E-6781-0BA6-85C1-41FEDFB0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658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7E7-CB04-D824-E614-BD45AC6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3D1E9-1A77-41D1-56E6-08FEF3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5662-705D-C957-E0B0-0EE68DE4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4F993-53D6-67AE-9A26-DA12EB07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5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B9893-D5E7-C58E-E762-571C99AD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20681-4D29-71D9-0196-4719220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11DE-604F-9D2F-9065-60660690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95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11C1-EF3E-3B18-19C0-F32947BE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F700-B82B-859A-9FDC-DEE2333C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49133-B879-2995-8290-50F35BF98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60AD4-A93D-A545-9570-0A754CE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87BE1-3EE3-8934-4E1A-FC0305D2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E9F5-A7D5-1DDC-32C7-1DC383B1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0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CA17-4C62-F7E9-9A22-37BB4C77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E3451-E048-64D8-A858-E1FFCAC34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0D639-63A5-6A76-8814-5F47E727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16B2-6637-0FE8-828A-3FF67135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01D2-38E6-88EE-C4DD-5D82EFBC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D6EEA-F061-236B-21B1-A603B9D3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838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60487-0204-CF06-CD37-04A8B0D7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E2505-8D25-C007-A1E9-AE8DD9B0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FCFA-0A2E-33F6-B33B-A54EA6B9C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61AB6-08CA-F345-81AE-8FC07B723A3E}" type="datetimeFigureOut">
              <a:rPr lang="en-DE" smtClean="0"/>
              <a:t>20.08.24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8CE1-2DAC-F4F9-C76A-3433135A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4E30-C8AC-8CC9-BBAD-BABB6D808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1BC35-0DB5-EE43-84A1-BAD7641BB3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92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BDC2-271F-8971-2337-786952AC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Event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DC16-7134-F741-B91E-D28252C21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8984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5CB6D8-2394-5BEC-7BD6-7B199591F3C6}"/>
              </a:ext>
            </a:extLst>
          </p:cNvPr>
          <p:cNvSpPr/>
          <p:nvPr/>
        </p:nvSpPr>
        <p:spPr>
          <a:xfrm>
            <a:off x="1358242" y="807522"/>
            <a:ext cx="9786256" cy="51657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43477-F4E3-81C0-1BD7-D01304F20273}"/>
              </a:ext>
            </a:extLst>
          </p:cNvPr>
          <p:cNvSpPr/>
          <p:nvPr/>
        </p:nvSpPr>
        <p:spPr>
          <a:xfrm>
            <a:off x="7389915" y="1163782"/>
            <a:ext cx="3443844" cy="4439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891DF-2D25-D55A-7B66-6B6ED0DD7D2C}"/>
              </a:ext>
            </a:extLst>
          </p:cNvPr>
          <p:cNvSpPr txBox="1"/>
          <p:nvPr/>
        </p:nvSpPr>
        <p:spPr>
          <a:xfrm>
            <a:off x="8587346" y="1258784"/>
            <a:ext cx="14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4378B-5FB0-99F9-D703-6F40BDA25409}"/>
              </a:ext>
            </a:extLst>
          </p:cNvPr>
          <p:cNvSpPr txBox="1"/>
          <p:nvPr/>
        </p:nvSpPr>
        <p:spPr>
          <a:xfrm>
            <a:off x="5912922" y="913203"/>
            <a:ext cx="14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Parent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CE1D4-381C-4525-D396-2275C63BDBDF}"/>
              </a:ext>
            </a:extLst>
          </p:cNvPr>
          <p:cNvSpPr/>
          <p:nvPr/>
        </p:nvSpPr>
        <p:spPr>
          <a:xfrm>
            <a:off x="4770417" y="2380014"/>
            <a:ext cx="2285010" cy="3223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A3780-187C-FFB8-04A4-D3C335FA3764}"/>
              </a:ext>
            </a:extLst>
          </p:cNvPr>
          <p:cNvSpPr txBox="1"/>
          <p:nvPr/>
        </p:nvSpPr>
        <p:spPr>
          <a:xfrm>
            <a:off x="5516583" y="2556946"/>
            <a:ext cx="68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SDK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D1927-DF56-761B-6EB3-A20122FFD016}"/>
              </a:ext>
            </a:extLst>
          </p:cNvPr>
          <p:cNvSpPr/>
          <p:nvPr/>
        </p:nvSpPr>
        <p:spPr>
          <a:xfrm>
            <a:off x="1603169" y="1163782"/>
            <a:ext cx="2922318" cy="4439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211C7-B737-1BE2-E7B1-8F8D853214C6}"/>
              </a:ext>
            </a:extLst>
          </p:cNvPr>
          <p:cNvSpPr txBox="1"/>
          <p:nvPr/>
        </p:nvSpPr>
        <p:spPr>
          <a:xfrm>
            <a:off x="2152897" y="1250868"/>
            <a:ext cx="184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Client side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D1F27-0F9C-7A8F-4AC8-C264F9ED4F60}"/>
              </a:ext>
            </a:extLst>
          </p:cNvPr>
          <p:cNvSpPr/>
          <p:nvPr/>
        </p:nvSpPr>
        <p:spPr>
          <a:xfrm>
            <a:off x="6401789" y="2964380"/>
            <a:ext cx="1471551" cy="700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Event Bus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4B31962-899F-CC35-49B3-548F06AA3700}"/>
              </a:ext>
            </a:extLst>
          </p:cNvPr>
          <p:cNvSpPr/>
          <p:nvPr/>
        </p:nvSpPr>
        <p:spPr>
          <a:xfrm>
            <a:off x="3617024" y="3137314"/>
            <a:ext cx="2784765" cy="35477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F06A3545-825F-7F0C-3432-73224901DA83}"/>
              </a:ext>
            </a:extLst>
          </p:cNvPr>
          <p:cNvSpPr/>
          <p:nvPr/>
        </p:nvSpPr>
        <p:spPr>
          <a:xfrm>
            <a:off x="7873340" y="3137314"/>
            <a:ext cx="732312" cy="35477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974B6-6311-B7A9-640E-19B295100E43}"/>
              </a:ext>
            </a:extLst>
          </p:cNvPr>
          <p:cNvSpPr txBox="1"/>
          <p:nvPr/>
        </p:nvSpPr>
        <p:spPr>
          <a:xfrm>
            <a:off x="4826824" y="3452546"/>
            <a:ext cx="2058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"ready"</a:t>
            </a:r>
          </a:p>
          <a:p>
            <a:r>
              <a:rPr lang="en-GB" dirty="0"/>
              <a:t>* "</a:t>
            </a:r>
            <a:r>
              <a:rPr lang="en-GB" dirty="0" err="1"/>
              <a:t>startOver</a:t>
            </a:r>
            <a:r>
              <a:rPr lang="en-GB" dirty="0"/>
              <a:t>"</a:t>
            </a:r>
          </a:p>
          <a:p>
            <a:r>
              <a:rPr lang="en-GB" dirty="0"/>
              <a:t>* "</a:t>
            </a:r>
            <a:r>
              <a:rPr lang="en-GB" dirty="0" err="1"/>
              <a:t>openLink</a:t>
            </a:r>
            <a:r>
              <a:rPr lang="en-GB" dirty="0"/>
              <a:t>"</a:t>
            </a:r>
          </a:p>
          <a:p>
            <a:r>
              <a:rPr lang="en-GB" dirty="0"/>
              <a:t>* "login"</a:t>
            </a:r>
          </a:p>
          <a:p>
            <a:r>
              <a:rPr lang="en-GB" dirty="0"/>
              <a:t>* "</a:t>
            </a:r>
            <a:r>
              <a:rPr lang="en-GB" dirty="0" err="1"/>
              <a:t>heightChange</a:t>
            </a:r>
            <a:r>
              <a:rPr lang="en-GB" dirty="0"/>
              <a:t>"</a:t>
            </a:r>
          </a:p>
          <a:p>
            <a:r>
              <a:rPr lang="en-GB" dirty="0"/>
              <a:t>* "error"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19C33-E65C-2918-DB01-54808CD380C1}"/>
              </a:ext>
            </a:extLst>
          </p:cNvPr>
          <p:cNvSpPr/>
          <p:nvPr/>
        </p:nvSpPr>
        <p:spPr>
          <a:xfrm>
            <a:off x="2144978" y="2964380"/>
            <a:ext cx="1471551" cy="700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Site widget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A2413-21FC-F845-6A81-60089F4CB204}"/>
              </a:ext>
            </a:extLst>
          </p:cNvPr>
          <p:cNvSpPr/>
          <p:nvPr/>
        </p:nvSpPr>
        <p:spPr>
          <a:xfrm>
            <a:off x="8637317" y="2926278"/>
            <a:ext cx="1471551" cy="700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Omni</a:t>
            </a:r>
          </a:p>
        </p:txBody>
      </p:sp>
    </p:spTree>
    <p:extLst>
      <p:ext uri="{BB962C8B-B14F-4D97-AF65-F5344CB8AC3E}">
        <p14:creationId xmlns:p14="http://schemas.microsoft.com/office/powerpoint/2010/main" val="21427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18250</TotalTime>
  <Words>38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Event Bus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Yoshii, Yutaro</dc:creator>
  <cp:lastModifiedBy>Yoshii, Yutaro</cp:lastModifiedBy>
  <cp:revision>1</cp:revision>
  <dcterms:created xsi:type="dcterms:W3CDTF">2024-08-20T15:23:12Z</dcterms:created>
  <dcterms:modified xsi:type="dcterms:W3CDTF">2024-09-02T07:33:49Z</dcterms:modified>
</cp:coreProperties>
</file>