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107" d="100"/>
          <a:sy n="107" d="100"/>
        </p:scale>
        <p:origin x="7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A170-6253-2DBC-F17D-10A090D3BB5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A13A4B2F-CDFF-3549-6C8D-56C20019E5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47DAA3D8-B768-3492-601A-2F008082382E}"/>
              </a:ext>
            </a:extLst>
          </p:cNvPr>
          <p:cNvSpPr>
            <a:spLocks noGrp="1"/>
          </p:cNvSpPr>
          <p:nvPr>
            <p:ph type="dt" sz="half" idx="10"/>
          </p:nvPr>
        </p:nvSpPr>
        <p:spPr/>
        <p:txBody>
          <a:bodyPr/>
          <a:lstStyle/>
          <a:p>
            <a:fld id="{52119200-99A3-1241-BF2C-E8759927C5C2}" type="datetimeFigureOut">
              <a:rPr lang="en-DE" smtClean="0"/>
              <a:t>17.06.24</a:t>
            </a:fld>
            <a:endParaRPr lang="en-DE"/>
          </a:p>
        </p:txBody>
      </p:sp>
      <p:sp>
        <p:nvSpPr>
          <p:cNvPr id="5" name="Footer Placeholder 4">
            <a:extLst>
              <a:ext uri="{FF2B5EF4-FFF2-40B4-BE49-F238E27FC236}">
                <a16:creationId xmlns:a16="http://schemas.microsoft.com/office/drawing/2014/main" id="{1E4F91E6-E281-5490-FE94-BD37ABFDA2A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E718F07-2DFA-C0FA-2D01-424DCDF12F3C}"/>
              </a:ext>
            </a:extLst>
          </p:cNvPr>
          <p:cNvSpPr>
            <a:spLocks noGrp="1"/>
          </p:cNvSpPr>
          <p:nvPr>
            <p:ph type="sldNum" sz="quarter" idx="12"/>
          </p:nvPr>
        </p:nvSpPr>
        <p:spPr/>
        <p:txBody>
          <a:bodyPr/>
          <a:lstStyle/>
          <a:p>
            <a:fld id="{AE078CB7-EDE7-2949-AFE9-A72875408A36}" type="slidenum">
              <a:rPr lang="en-DE" smtClean="0"/>
              <a:t>‹#›</a:t>
            </a:fld>
            <a:endParaRPr lang="en-DE"/>
          </a:p>
        </p:txBody>
      </p:sp>
    </p:spTree>
    <p:extLst>
      <p:ext uri="{BB962C8B-B14F-4D97-AF65-F5344CB8AC3E}">
        <p14:creationId xmlns:p14="http://schemas.microsoft.com/office/powerpoint/2010/main" val="1591348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9066-FAD6-C84B-C617-A48B4B9AD795}"/>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2610F657-3D6E-6529-7BBD-FC1EFC4BFC1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19493D18-CF51-FCAE-CBA5-D32BA3124603}"/>
              </a:ext>
            </a:extLst>
          </p:cNvPr>
          <p:cNvSpPr>
            <a:spLocks noGrp="1"/>
          </p:cNvSpPr>
          <p:nvPr>
            <p:ph type="dt" sz="half" idx="10"/>
          </p:nvPr>
        </p:nvSpPr>
        <p:spPr/>
        <p:txBody>
          <a:bodyPr/>
          <a:lstStyle/>
          <a:p>
            <a:fld id="{52119200-99A3-1241-BF2C-E8759927C5C2}" type="datetimeFigureOut">
              <a:rPr lang="en-DE" smtClean="0"/>
              <a:t>17.06.24</a:t>
            </a:fld>
            <a:endParaRPr lang="en-DE"/>
          </a:p>
        </p:txBody>
      </p:sp>
      <p:sp>
        <p:nvSpPr>
          <p:cNvPr id="5" name="Footer Placeholder 4">
            <a:extLst>
              <a:ext uri="{FF2B5EF4-FFF2-40B4-BE49-F238E27FC236}">
                <a16:creationId xmlns:a16="http://schemas.microsoft.com/office/drawing/2014/main" id="{DA858DCA-88D5-0527-467C-DAD3304A8D4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67C8164-E261-1CF6-D781-B626C56BA4C3}"/>
              </a:ext>
            </a:extLst>
          </p:cNvPr>
          <p:cNvSpPr>
            <a:spLocks noGrp="1"/>
          </p:cNvSpPr>
          <p:nvPr>
            <p:ph type="sldNum" sz="quarter" idx="12"/>
          </p:nvPr>
        </p:nvSpPr>
        <p:spPr/>
        <p:txBody>
          <a:bodyPr/>
          <a:lstStyle/>
          <a:p>
            <a:fld id="{AE078CB7-EDE7-2949-AFE9-A72875408A36}" type="slidenum">
              <a:rPr lang="en-DE" smtClean="0"/>
              <a:t>‹#›</a:t>
            </a:fld>
            <a:endParaRPr lang="en-DE"/>
          </a:p>
        </p:txBody>
      </p:sp>
    </p:spTree>
    <p:extLst>
      <p:ext uri="{BB962C8B-B14F-4D97-AF65-F5344CB8AC3E}">
        <p14:creationId xmlns:p14="http://schemas.microsoft.com/office/powerpoint/2010/main" val="2169130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20BBEA-3310-3367-7698-41AECE5E9F8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9C1B6EAA-4267-B9C1-BF73-E22CE601A05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6E18B27D-1491-5467-593D-35B977495658}"/>
              </a:ext>
            </a:extLst>
          </p:cNvPr>
          <p:cNvSpPr>
            <a:spLocks noGrp="1"/>
          </p:cNvSpPr>
          <p:nvPr>
            <p:ph type="dt" sz="half" idx="10"/>
          </p:nvPr>
        </p:nvSpPr>
        <p:spPr/>
        <p:txBody>
          <a:bodyPr/>
          <a:lstStyle/>
          <a:p>
            <a:fld id="{52119200-99A3-1241-BF2C-E8759927C5C2}" type="datetimeFigureOut">
              <a:rPr lang="en-DE" smtClean="0"/>
              <a:t>17.06.24</a:t>
            </a:fld>
            <a:endParaRPr lang="en-DE"/>
          </a:p>
        </p:txBody>
      </p:sp>
      <p:sp>
        <p:nvSpPr>
          <p:cNvPr id="5" name="Footer Placeholder 4">
            <a:extLst>
              <a:ext uri="{FF2B5EF4-FFF2-40B4-BE49-F238E27FC236}">
                <a16:creationId xmlns:a16="http://schemas.microsoft.com/office/drawing/2014/main" id="{79075FB8-CCF4-C60A-DEFA-ECBF85B6283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C9B2D18-2041-65E1-41AA-F42A123DAEF1}"/>
              </a:ext>
            </a:extLst>
          </p:cNvPr>
          <p:cNvSpPr>
            <a:spLocks noGrp="1"/>
          </p:cNvSpPr>
          <p:nvPr>
            <p:ph type="sldNum" sz="quarter" idx="12"/>
          </p:nvPr>
        </p:nvSpPr>
        <p:spPr/>
        <p:txBody>
          <a:bodyPr/>
          <a:lstStyle/>
          <a:p>
            <a:fld id="{AE078CB7-EDE7-2949-AFE9-A72875408A36}" type="slidenum">
              <a:rPr lang="en-DE" smtClean="0"/>
              <a:t>‹#›</a:t>
            </a:fld>
            <a:endParaRPr lang="en-DE"/>
          </a:p>
        </p:txBody>
      </p:sp>
    </p:spTree>
    <p:extLst>
      <p:ext uri="{BB962C8B-B14F-4D97-AF65-F5344CB8AC3E}">
        <p14:creationId xmlns:p14="http://schemas.microsoft.com/office/powerpoint/2010/main" val="271977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3DB8D-C81F-EDD7-4446-FF4BC4CA534D}"/>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E1CB3059-B5A3-0096-325F-37DF984267C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42A468BA-38AA-91E6-2A8E-9E6E44D15C65}"/>
              </a:ext>
            </a:extLst>
          </p:cNvPr>
          <p:cNvSpPr>
            <a:spLocks noGrp="1"/>
          </p:cNvSpPr>
          <p:nvPr>
            <p:ph type="dt" sz="half" idx="10"/>
          </p:nvPr>
        </p:nvSpPr>
        <p:spPr/>
        <p:txBody>
          <a:bodyPr/>
          <a:lstStyle/>
          <a:p>
            <a:fld id="{52119200-99A3-1241-BF2C-E8759927C5C2}" type="datetimeFigureOut">
              <a:rPr lang="en-DE" smtClean="0"/>
              <a:t>17.06.24</a:t>
            </a:fld>
            <a:endParaRPr lang="en-DE"/>
          </a:p>
        </p:txBody>
      </p:sp>
      <p:sp>
        <p:nvSpPr>
          <p:cNvPr id="5" name="Footer Placeholder 4">
            <a:extLst>
              <a:ext uri="{FF2B5EF4-FFF2-40B4-BE49-F238E27FC236}">
                <a16:creationId xmlns:a16="http://schemas.microsoft.com/office/drawing/2014/main" id="{268EB76B-6C5E-3756-9CCB-FD560102C71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BD14EA04-7AC2-4609-0A20-7CD1BA362678}"/>
              </a:ext>
            </a:extLst>
          </p:cNvPr>
          <p:cNvSpPr>
            <a:spLocks noGrp="1"/>
          </p:cNvSpPr>
          <p:nvPr>
            <p:ph type="sldNum" sz="quarter" idx="12"/>
          </p:nvPr>
        </p:nvSpPr>
        <p:spPr/>
        <p:txBody>
          <a:bodyPr/>
          <a:lstStyle/>
          <a:p>
            <a:fld id="{AE078CB7-EDE7-2949-AFE9-A72875408A36}" type="slidenum">
              <a:rPr lang="en-DE" smtClean="0"/>
              <a:t>‹#›</a:t>
            </a:fld>
            <a:endParaRPr lang="en-DE"/>
          </a:p>
        </p:txBody>
      </p:sp>
    </p:spTree>
    <p:extLst>
      <p:ext uri="{BB962C8B-B14F-4D97-AF65-F5344CB8AC3E}">
        <p14:creationId xmlns:p14="http://schemas.microsoft.com/office/powerpoint/2010/main" val="3576078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6B2CE-AD64-ED3B-92CB-75FECEA18F3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54947ADE-1800-0A23-EE06-E12C846CD9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D260A89-989D-9960-736A-A1498194B3DE}"/>
              </a:ext>
            </a:extLst>
          </p:cNvPr>
          <p:cNvSpPr>
            <a:spLocks noGrp="1"/>
          </p:cNvSpPr>
          <p:nvPr>
            <p:ph type="dt" sz="half" idx="10"/>
          </p:nvPr>
        </p:nvSpPr>
        <p:spPr/>
        <p:txBody>
          <a:bodyPr/>
          <a:lstStyle/>
          <a:p>
            <a:fld id="{52119200-99A3-1241-BF2C-E8759927C5C2}" type="datetimeFigureOut">
              <a:rPr lang="en-DE" smtClean="0"/>
              <a:t>17.06.24</a:t>
            </a:fld>
            <a:endParaRPr lang="en-DE"/>
          </a:p>
        </p:txBody>
      </p:sp>
      <p:sp>
        <p:nvSpPr>
          <p:cNvPr id="5" name="Footer Placeholder 4">
            <a:extLst>
              <a:ext uri="{FF2B5EF4-FFF2-40B4-BE49-F238E27FC236}">
                <a16:creationId xmlns:a16="http://schemas.microsoft.com/office/drawing/2014/main" id="{0D023174-E7AD-1F1C-5E00-B8E11E6D6C6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618712E-4163-2154-29D5-D904CE7BD483}"/>
              </a:ext>
            </a:extLst>
          </p:cNvPr>
          <p:cNvSpPr>
            <a:spLocks noGrp="1"/>
          </p:cNvSpPr>
          <p:nvPr>
            <p:ph type="sldNum" sz="quarter" idx="12"/>
          </p:nvPr>
        </p:nvSpPr>
        <p:spPr/>
        <p:txBody>
          <a:bodyPr/>
          <a:lstStyle/>
          <a:p>
            <a:fld id="{AE078CB7-EDE7-2949-AFE9-A72875408A36}" type="slidenum">
              <a:rPr lang="en-DE" smtClean="0"/>
              <a:t>‹#›</a:t>
            </a:fld>
            <a:endParaRPr lang="en-DE"/>
          </a:p>
        </p:txBody>
      </p:sp>
    </p:spTree>
    <p:extLst>
      <p:ext uri="{BB962C8B-B14F-4D97-AF65-F5344CB8AC3E}">
        <p14:creationId xmlns:p14="http://schemas.microsoft.com/office/powerpoint/2010/main" val="545950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3E15-1BA6-A61B-DB49-EB878B5283D1}"/>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9B5A6FE8-5D0B-CFE7-49B6-F2991673717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EA228BE6-0592-6AC2-9DF1-CC84BEBDD2D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D5CF5F4A-B87A-F1F2-E86D-7D5E91D9E82D}"/>
              </a:ext>
            </a:extLst>
          </p:cNvPr>
          <p:cNvSpPr>
            <a:spLocks noGrp="1"/>
          </p:cNvSpPr>
          <p:nvPr>
            <p:ph type="dt" sz="half" idx="10"/>
          </p:nvPr>
        </p:nvSpPr>
        <p:spPr/>
        <p:txBody>
          <a:bodyPr/>
          <a:lstStyle/>
          <a:p>
            <a:fld id="{52119200-99A3-1241-BF2C-E8759927C5C2}" type="datetimeFigureOut">
              <a:rPr lang="en-DE" smtClean="0"/>
              <a:t>17.06.24</a:t>
            </a:fld>
            <a:endParaRPr lang="en-DE"/>
          </a:p>
        </p:txBody>
      </p:sp>
      <p:sp>
        <p:nvSpPr>
          <p:cNvPr id="6" name="Footer Placeholder 5">
            <a:extLst>
              <a:ext uri="{FF2B5EF4-FFF2-40B4-BE49-F238E27FC236}">
                <a16:creationId xmlns:a16="http://schemas.microsoft.com/office/drawing/2014/main" id="{DB16DFF6-48E3-C3DB-CD7E-F0776426162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1AD49BDF-0920-6BD5-7F3D-718423C2126B}"/>
              </a:ext>
            </a:extLst>
          </p:cNvPr>
          <p:cNvSpPr>
            <a:spLocks noGrp="1"/>
          </p:cNvSpPr>
          <p:nvPr>
            <p:ph type="sldNum" sz="quarter" idx="12"/>
          </p:nvPr>
        </p:nvSpPr>
        <p:spPr/>
        <p:txBody>
          <a:bodyPr/>
          <a:lstStyle/>
          <a:p>
            <a:fld id="{AE078CB7-EDE7-2949-AFE9-A72875408A36}" type="slidenum">
              <a:rPr lang="en-DE" smtClean="0"/>
              <a:t>‹#›</a:t>
            </a:fld>
            <a:endParaRPr lang="en-DE"/>
          </a:p>
        </p:txBody>
      </p:sp>
    </p:spTree>
    <p:extLst>
      <p:ext uri="{BB962C8B-B14F-4D97-AF65-F5344CB8AC3E}">
        <p14:creationId xmlns:p14="http://schemas.microsoft.com/office/powerpoint/2010/main" val="2699133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D3745-D900-7F41-9BFB-0EA559FD86A3}"/>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82AEB582-52FD-2CED-245E-6020730A5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C834E3F-8FD7-BA89-2D34-6E8DDA8003D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00DE6802-8C14-E110-7490-D6748B1832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2C2FA65-25E0-381D-BED8-19B050C38CB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F0E6BE54-6DA3-7B81-B321-AC6B077F8C4F}"/>
              </a:ext>
            </a:extLst>
          </p:cNvPr>
          <p:cNvSpPr>
            <a:spLocks noGrp="1"/>
          </p:cNvSpPr>
          <p:nvPr>
            <p:ph type="dt" sz="half" idx="10"/>
          </p:nvPr>
        </p:nvSpPr>
        <p:spPr/>
        <p:txBody>
          <a:bodyPr/>
          <a:lstStyle/>
          <a:p>
            <a:fld id="{52119200-99A3-1241-BF2C-E8759927C5C2}" type="datetimeFigureOut">
              <a:rPr lang="en-DE" smtClean="0"/>
              <a:t>17.06.24</a:t>
            </a:fld>
            <a:endParaRPr lang="en-DE"/>
          </a:p>
        </p:txBody>
      </p:sp>
      <p:sp>
        <p:nvSpPr>
          <p:cNvPr id="8" name="Footer Placeholder 7">
            <a:extLst>
              <a:ext uri="{FF2B5EF4-FFF2-40B4-BE49-F238E27FC236}">
                <a16:creationId xmlns:a16="http://schemas.microsoft.com/office/drawing/2014/main" id="{C63D607B-A533-CC68-C6F4-1C805D514E91}"/>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2C0FD854-7887-389E-E109-7A72ECD7A515}"/>
              </a:ext>
            </a:extLst>
          </p:cNvPr>
          <p:cNvSpPr>
            <a:spLocks noGrp="1"/>
          </p:cNvSpPr>
          <p:nvPr>
            <p:ph type="sldNum" sz="quarter" idx="12"/>
          </p:nvPr>
        </p:nvSpPr>
        <p:spPr/>
        <p:txBody>
          <a:bodyPr/>
          <a:lstStyle/>
          <a:p>
            <a:fld id="{AE078CB7-EDE7-2949-AFE9-A72875408A36}" type="slidenum">
              <a:rPr lang="en-DE" smtClean="0"/>
              <a:t>‹#›</a:t>
            </a:fld>
            <a:endParaRPr lang="en-DE"/>
          </a:p>
        </p:txBody>
      </p:sp>
    </p:spTree>
    <p:extLst>
      <p:ext uri="{BB962C8B-B14F-4D97-AF65-F5344CB8AC3E}">
        <p14:creationId xmlns:p14="http://schemas.microsoft.com/office/powerpoint/2010/main" val="2497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9901-3AAE-2186-2678-10C62D81AF26}"/>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1F00B29C-CD38-3D0B-F5E3-A2FD1438EB1B}"/>
              </a:ext>
            </a:extLst>
          </p:cNvPr>
          <p:cNvSpPr>
            <a:spLocks noGrp="1"/>
          </p:cNvSpPr>
          <p:nvPr>
            <p:ph type="dt" sz="half" idx="10"/>
          </p:nvPr>
        </p:nvSpPr>
        <p:spPr/>
        <p:txBody>
          <a:bodyPr/>
          <a:lstStyle/>
          <a:p>
            <a:fld id="{52119200-99A3-1241-BF2C-E8759927C5C2}" type="datetimeFigureOut">
              <a:rPr lang="en-DE" smtClean="0"/>
              <a:t>17.06.24</a:t>
            </a:fld>
            <a:endParaRPr lang="en-DE"/>
          </a:p>
        </p:txBody>
      </p:sp>
      <p:sp>
        <p:nvSpPr>
          <p:cNvPr id="4" name="Footer Placeholder 3">
            <a:extLst>
              <a:ext uri="{FF2B5EF4-FFF2-40B4-BE49-F238E27FC236}">
                <a16:creationId xmlns:a16="http://schemas.microsoft.com/office/drawing/2014/main" id="{4DAFA8E3-465E-A356-2FD4-09D1D440786E}"/>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AF185C7B-224E-63DE-CD64-3582E7550DA9}"/>
              </a:ext>
            </a:extLst>
          </p:cNvPr>
          <p:cNvSpPr>
            <a:spLocks noGrp="1"/>
          </p:cNvSpPr>
          <p:nvPr>
            <p:ph type="sldNum" sz="quarter" idx="12"/>
          </p:nvPr>
        </p:nvSpPr>
        <p:spPr/>
        <p:txBody>
          <a:bodyPr/>
          <a:lstStyle/>
          <a:p>
            <a:fld id="{AE078CB7-EDE7-2949-AFE9-A72875408A36}" type="slidenum">
              <a:rPr lang="en-DE" smtClean="0"/>
              <a:t>‹#›</a:t>
            </a:fld>
            <a:endParaRPr lang="en-DE"/>
          </a:p>
        </p:txBody>
      </p:sp>
    </p:spTree>
    <p:extLst>
      <p:ext uri="{BB962C8B-B14F-4D97-AF65-F5344CB8AC3E}">
        <p14:creationId xmlns:p14="http://schemas.microsoft.com/office/powerpoint/2010/main" val="1579921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582A73-A841-C08B-68ED-54754C175EF2}"/>
              </a:ext>
            </a:extLst>
          </p:cNvPr>
          <p:cNvSpPr>
            <a:spLocks noGrp="1"/>
          </p:cNvSpPr>
          <p:nvPr>
            <p:ph type="dt" sz="half" idx="10"/>
          </p:nvPr>
        </p:nvSpPr>
        <p:spPr/>
        <p:txBody>
          <a:bodyPr/>
          <a:lstStyle/>
          <a:p>
            <a:fld id="{52119200-99A3-1241-BF2C-E8759927C5C2}" type="datetimeFigureOut">
              <a:rPr lang="en-DE" smtClean="0"/>
              <a:t>17.06.24</a:t>
            </a:fld>
            <a:endParaRPr lang="en-DE"/>
          </a:p>
        </p:txBody>
      </p:sp>
      <p:sp>
        <p:nvSpPr>
          <p:cNvPr id="3" name="Footer Placeholder 2">
            <a:extLst>
              <a:ext uri="{FF2B5EF4-FFF2-40B4-BE49-F238E27FC236}">
                <a16:creationId xmlns:a16="http://schemas.microsoft.com/office/drawing/2014/main" id="{D6E69B3E-E056-DDB4-91BF-DB827B38438F}"/>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070B755B-915F-7BCF-9DB8-36DE5671FE69}"/>
              </a:ext>
            </a:extLst>
          </p:cNvPr>
          <p:cNvSpPr>
            <a:spLocks noGrp="1"/>
          </p:cNvSpPr>
          <p:nvPr>
            <p:ph type="sldNum" sz="quarter" idx="12"/>
          </p:nvPr>
        </p:nvSpPr>
        <p:spPr/>
        <p:txBody>
          <a:bodyPr/>
          <a:lstStyle/>
          <a:p>
            <a:fld id="{AE078CB7-EDE7-2949-AFE9-A72875408A36}" type="slidenum">
              <a:rPr lang="en-DE" smtClean="0"/>
              <a:t>‹#›</a:t>
            </a:fld>
            <a:endParaRPr lang="en-DE"/>
          </a:p>
        </p:txBody>
      </p:sp>
    </p:spTree>
    <p:extLst>
      <p:ext uri="{BB962C8B-B14F-4D97-AF65-F5344CB8AC3E}">
        <p14:creationId xmlns:p14="http://schemas.microsoft.com/office/powerpoint/2010/main" val="1399593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43B9D-BF29-8EEE-2717-C08CDF9A658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A6B2278D-4391-0803-0089-87482FE834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4ACD511C-F0C4-6CEB-AD15-4C3159006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4D49A2F-8329-A503-C9A5-34A0557CEEF9}"/>
              </a:ext>
            </a:extLst>
          </p:cNvPr>
          <p:cNvSpPr>
            <a:spLocks noGrp="1"/>
          </p:cNvSpPr>
          <p:nvPr>
            <p:ph type="dt" sz="half" idx="10"/>
          </p:nvPr>
        </p:nvSpPr>
        <p:spPr/>
        <p:txBody>
          <a:bodyPr/>
          <a:lstStyle/>
          <a:p>
            <a:fld id="{52119200-99A3-1241-BF2C-E8759927C5C2}" type="datetimeFigureOut">
              <a:rPr lang="en-DE" smtClean="0"/>
              <a:t>17.06.24</a:t>
            </a:fld>
            <a:endParaRPr lang="en-DE"/>
          </a:p>
        </p:txBody>
      </p:sp>
      <p:sp>
        <p:nvSpPr>
          <p:cNvPr id="6" name="Footer Placeholder 5">
            <a:extLst>
              <a:ext uri="{FF2B5EF4-FFF2-40B4-BE49-F238E27FC236}">
                <a16:creationId xmlns:a16="http://schemas.microsoft.com/office/drawing/2014/main" id="{FE231407-EC8A-A63F-DF05-E866894023AA}"/>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61FE8E03-9402-EF93-3FF4-AB6EA5DA4B14}"/>
              </a:ext>
            </a:extLst>
          </p:cNvPr>
          <p:cNvSpPr>
            <a:spLocks noGrp="1"/>
          </p:cNvSpPr>
          <p:nvPr>
            <p:ph type="sldNum" sz="quarter" idx="12"/>
          </p:nvPr>
        </p:nvSpPr>
        <p:spPr/>
        <p:txBody>
          <a:bodyPr/>
          <a:lstStyle/>
          <a:p>
            <a:fld id="{AE078CB7-EDE7-2949-AFE9-A72875408A36}" type="slidenum">
              <a:rPr lang="en-DE" smtClean="0"/>
              <a:t>‹#›</a:t>
            </a:fld>
            <a:endParaRPr lang="en-DE"/>
          </a:p>
        </p:txBody>
      </p:sp>
    </p:spTree>
    <p:extLst>
      <p:ext uri="{BB962C8B-B14F-4D97-AF65-F5344CB8AC3E}">
        <p14:creationId xmlns:p14="http://schemas.microsoft.com/office/powerpoint/2010/main" val="3148797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0CE6-D5BE-B1A1-5172-7322AE1DDF0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1A771A4A-D79C-8CBC-9A3D-3C881F6F05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ED09A0B2-816C-35D7-7AE5-81FAC85841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B7F1D20-38A6-FAA7-FA90-831554CC60CC}"/>
              </a:ext>
            </a:extLst>
          </p:cNvPr>
          <p:cNvSpPr>
            <a:spLocks noGrp="1"/>
          </p:cNvSpPr>
          <p:nvPr>
            <p:ph type="dt" sz="half" idx="10"/>
          </p:nvPr>
        </p:nvSpPr>
        <p:spPr/>
        <p:txBody>
          <a:bodyPr/>
          <a:lstStyle/>
          <a:p>
            <a:fld id="{52119200-99A3-1241-BF2C-E8759927C5C2}" type="datetimeFigureOut">
              <a:rPr lang="en-DE" smtClean="0"/>
              <a:t>17.06.24</a:t>
            </a:fld>
            <a:endParaRPr lang="en-DE"/>
          </a:p>
        </p:txBody>
      </p:sp>
      <p:sp>
        <p:nvSpPr>
          <p:cNvPr id="6" name="Footer Placeholder 5">
            <a:extLst>
              <a:ext uri="{FF2B5EF4-FFF2-40B4-BE49-F238E27FC236}">
                <a16:creationId xmlns:a16="http://schemas.microsoft.com/office/drawing/2014/main" id="{3FA55D82-BC01-4BF9-8077-E2327DB8D51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08C112C-0BD9-F3E2-71B4-DD4A2B6E2E34}"/>
              </a:ext>
            </a:extLst>
          </p:cNvPr>
          <p:cNvSpPr>
            <a:spLocks noGrp="1"/>
          </p:cNvSpPr>
          <p:nvPr>
            <p:ph type="sldNum" sz="quarter" idx="12"/>
          </p:nvPr>
        </p:nvSpPr>
        <p:spPr/>
        <p:txBody>
          <a:bodyPr/>
          <a:lstStyle/>
          <a:p>
            <a:fld id="{AE078CB7-EDE7-2949-AFE9-A72875408A36}" type="slidenum">
              <a:rPr lang="en-DE" smtClean="0"/>
              <a:t>‹#›</a:t>
            </a:fld>
            <a:endParaRPr lang="en-DE"/>
          </a:p>
        </p:txBody>
      </p:sp>
    </p:spTree>
    <p:extLst>
      <p:ext uri="{BB962C8B-B14F-4D97-AF65-F5344CB8AC3E}">
        <p14:creationId xmlns:p14="http://schemas.microsoft.com/office/powerpoint/2010/main" val="2441433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A382FB-2DEF-D55D-A69E-2456634B03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C8D40E24-BE75-C5C1-BDF9-857B9F3AD4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4DCEF81A-9662-946A-4D82-C4392F8779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119200-99A3-1241-BF2C-E8759927C5C2}" type="datetimeFigureOut">
              <a:rPr lang="en-DE" smtClean="0"/>
              <a:t>17.06.24</a:t>
            </a:fld>
            <a:endParaRPr lang="en-DE"/>
          </a:p>
        </p:txBody>
      </p:sp>
      <p:sp>
        <p:nvSpPr>
          <p:cNvPr id="5" name="Footer Placeholder 4">
            <a:extLst>
              <a:ext uri="{FF2B5EF4-FFF2-40B4-BE49-F238E27FC236}">
                <a16:creationId xmlns:a16="http://schemas.microsoft.com/office/drawing/2014/main" id="{C9000B0E-8270-AFB7-398F-2DC13E781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E"/>
          </a:p>
        </p:txBody>
      </p:sp>
      <p:sp>
        <p:nvSpPr>
          <p:cNvPr id="6" name="Slide Number Placeholder 5">
            <a:extLst>
              <a:ext uri="{FF2B5EF4-FFF2-40B4-BE49-F238E27FC236}">
                <a16:creationId xmlns:a16="http://schemas.microsoft.com/office/drawing/2014/main" id="{4919B16A-3138-2575-A13E-9AF5DDD1F6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078CB7-EDE7-2949-AFE9-A72875408A36}" type="slidenum">
              <a:rPr lang="en-DE" smtClean="0"/>
              <a:t>‹#›</a:t>
            </a:fld>
            <a:endParaRPr lang="en-DE"/>
          </a:p>
        </p:txBody>
      </p:sp>
    </p:spTree>
    <p:extLst>
      <p:ext uri="{BB962C8B-B14F-4D97-AF65-F5344CB8AC3E}">
        <p14:creationId xmlns:p14="http://schemas.microsoft.com/office/powerpoint/2010/main" val="561192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7B21-0767-D36F-8DBD-BAF4340A00B5}"/>
              </a:ext>
            </a:extLst>
          </p:cNvPr>
          <p:cNvSpPr>
            <a:spLocks noGrp="1"/>
          </p:cNvSpPr>
          <p:nvPr>
            <p:ph type="ctrTitle"/>
          </p:nvPr>
        </p:nvSpPr>
        <p:spPr/>
        <p:txBody>
          <a:bodyPr/>
          <a:lstStyle/>
          <a:p>
            <a:r>
              <a:rPr lang="en-DE" dirty="0"/>
              <a:t>PKCE</a:t>
            </a:r>
          </a:p>
        </p:txBody>
      </p:sp>
      <p:sp>
        <p:nvSpPr>
          <p:cNvPr id="3" name="Subtitle 2">
            <a:extLst>
              <a:ext uri="{FF2B5EF4-FFF2-40B4-BE49-F238E27FC236}">
                <a16:creationId xmlns:a16="http://schemas.microsoft.com/office/drawing/2014/main" id="{741DB227-B588-433D-C0BE-72BDBB9090C2}"/>
              </a:ext>
            </a:extLst>
          </p:cNvPr>
          <p:cNvSpPr>
            <a:spLocks noGrp="1"/>
          </p:cNvSpPr>
          <p:nvPr>
            <p:ph type="subTitle" idx="1"/>
          </p:nvPr>
        </p:nvSpPr>
        <p:spPr/>
        <p:txBody>
          <a:bodyPr/>
          <a:lstStyle/>
          <a:p>
            <a:endParaRPr lang="en-DE"/>
          </a:p>
        </p:txBody>
      </p:sp>
    </p:spTree>
    <p:extLst>
      <p:ext uri="{BB962C8B-B14F-4D97-AF65-F5344CB8AC3E}">
        <p14:creationId xmlns:p14="http://schemas.microsoft.com/office/powerpoint/2010/main" val="1926070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6E33-6993-F976-6044-03A75F0F4308}"/>
              </a:ext>
            </a:extLst>
          </p:cNvPr>
          <p:cNvSpPr>
            <a:spLocks noGrp="1"/>
          </p:cNvSpPr>
          <p:nvPr>
            <p:ph type="title"/>
          </p:nvPr>
        </p:nvSpPr>
        <p:spPr>
          <a:xfrm>
            <a:off x="838200" y="302451"/>
            <a:ext cx="10515600" cy="1325563"/>
          </a:xfrm>
        </p:spPr>
        <p:txBody>
          <a:bodyPr/>
          <a:lstStyle/>
          <a:p>
            <a:r>
              <a:rPr lang="en-DE" dirty="0"/>
              <a:t>PKCE Flow – In Laymens Terms</a:t>
            </a:r>
          </a:p>
        </p:txBody>
      </p:sp>
      <p:sp>
        <p:nvSpPr>
          <p:cNvPr id="3" name="Content Placeholder 2">
            <a:extLst>
              <a:ext uri="{FF2B5EF4-FFF2-40B4-BE49-F238E27FC236}">
                <a16:creationId xmlns:a16="http://schemas.microsoft.com/office/drawing/2014/main" id="{A433858C-33B7-BFF8-8B5D-91FA967F4A13}"/>
              </a:ext>
            </a:extLst>
          </p:cNvPr>
          <p:cNvSpPr>
            <a:spLocks noGrp="1"/>
          </p:cNvSpPr>
          <p:nvPr>
            <p:ph idx="1"/>
          </p:nvPr>
        </p:nvSpPr>
        <p:spPr>
          <a:xfrm>
            <a:off x="838200" y="1825625"/>
            <a:ext cx="6809509" cy="4351338"/>
          </a:xfrm>
        </p:spPr>
        <p:txBody>
          <a:bodyPr>
            <a:normAutofit fontScale="85000" lnSpcReduction="20000"/>
          </a:bodyPr>
          <a:lstStyle/>
          <a:p>
            <a:r>
              <a:rPr lang="en-DE" dirty="0"/>
              <a:t>Server generates Code Verifier (secret)</a:t>
            </a:r>
          </a:p>
          <a:p>
            <a:r>
              <a:rPr lang="en-DE" dirty="0"/>
              <a:t>Derive Code Challenge (public) from Code Verifier</a:t>
            </a:r>
          </a:p>
          <a:p>
            <a:r>
              <a:rPr lang="en-DE" dirty="0"/>
              <a:t>Send Code Challenge to the client</a:t>
            </a:r>
          </a:p>
          <a:p>
            <a:r>
              <a:rPr lang="en-DE" dirty="0"/>
              <a:t>Client completes the auth flow and sends Code Challenge to the auth server (Omni)</a:t>
            </a:r>
          </a:p>
          <a:p>
            <a:r>
              <a:rPr lang="en-DE" dirty="0"/>
              <a:t>Server does its own things, and sends the Code Verifier</a:t>
            </a:r>
          </a:p>
          <a:p>
            <a:r>
              <a:rPr lang="en-DE" dirty="0"/>
              <a:t>Auth server compares the Code Verifier and the Code Challenge that was sent earlier, If Code Challenge can be derived from Code Verifier, that means that the actor was the same all the way through</a:t>
            </a:r>
          </a:p>
        </p:txBody>
      </p:sp>
      <p:grpSp>
        <p:nvGrpSpPr>
          <p:cNvPr id="10" name="Group 9">
            <a:extLst>
              <a:ext uri="{FF2B5EF4-FFF2-40B4-BE49-F238E27FC236}">
                <a16:creationId xmlns:a16="http://schemas.microsoft.com/office/drawing/2014/main" id="{6418833A-BF9B-1FE5-6F24-5C0F2D69D080}"/>
              </a:ext>
            </a:extLst>
          </p:cNvPr>
          <p:cNvGrpSpPr/>
          <p:nvPr/>
        </p:nvGrpSpPr>
        <p:grpSpPr>
          <a:xfrm>
            <a:off x="8348845" y="627764"/>
            <a:ext cx="891639" cy="928513"/>
            <a:chOff x="10806545" y="1128156"/>
            <a:chExt cx="891639" cy="928513"/>
          </a:xfrm>
        </p:grpSpPr>
        <p:sp>
          <p:nvSpPr>
            <p:cNvPr id="9" name="Oval 8">
              <a:extLst>
                <a:ext uri="{FF2B5EF4-FFF2-40B4-BE49-F238E27FC236}">
                  <a16:creationId xmlns:a16="http://schemas.microsoft.com/office/drawing/2014/main" id="{92249547-8B53-C6EF-2B03-113E7F83EF28}"/>
                </a:ext>
              </a:extLst>
            </p:cNvPr>
            <p:cNvSpPr/>
            <p:nvPr/>
          </p:nvSpPr>
          <p:spPr>
            <a:xfrm>
              <a:off x="10806545" y="1128156"/>
              <a:ext cx="891639" cy="928513"/>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5-point Star 6">
              <a:extLst>
                <a:ext uri="{FF2B5EF4-FFF2-40B4-BE49-F238E27FC236}">
                  <a16:creationId xmlns:a16="http://schemas.microsoft.com/office/drawing/2014/main" id="{F43043CF-3E88-C261-5C13-A2B8F5F49697}"/>
                </a:ext>
              </a:extLst>
            </p:cNvPr>
            <p:cNvSpPr/>
            <p:nvPr/>
          </p:nvSpPr>
          <p:spPr>
            <a:xfrm>
              <a:off x="10961418" y="1336016"/>
              <a:ext cx="581891" cy="500917"/>
            </a:xfrm>
            <a:prstGeom prst="star5">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11" name="Group 10">
            <a:extLst>
              <a:ext uri="{FF2B5EF4-FFF2-40B4-BE49-F238E27FC236}">
                <a16:creationId xmlns:a16="http://schemas.microsoft.com/office/drawing/2014/main" id="{1941803F-B517-8F5F-901B-E8915569AE1E}"/>
              </a:ext>
            </a:extLst>
          </p:cNvPr>
          <p:cNvGrpSpPr/>
          <p:nvPr/>
        </p:nvGrpSpPr>
        <p:grpSpPr>
          <a:xfrm>
            <a:off x="9631026" y="2069620"/>
            <a:ext cx="891639" cy="928513"/>
            <a:chOff x="10806545" y="1128156"/>
            <a:chExt cx="891639" cy="928513"/>
          </a:xfrm>
        </p:grpSpPr>
        <p:sp>
          <p:nvSpPr>
            <p:cNvPr id="12" name="Oval 11">
              <a:extLst>
                <a:ext uri="{FF2B5EF4-FFF2-40B4-BE49-F238E27FC236}">
                  <a16:creationId xmlns:a16="http://schemas.microsoft.com/office/drawing/2014/main" id="{FC4404C5-1AB9-3EEC-BE1D-DBCB525DCA10}"/>
                </a:ext>
              </a:extLst>
            </p:cNvPr>
            <p:cNvSpPr/>
            <p:nvPr/>
          </p:nvSpPr>
          <p:spPr>
            <a:xfrm>
              <a:off x="10806545" y="1128156"/>
              <a:ext cx="891639" cy="928513"/>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5-point Star 12">
              <a:extLst>
                <a:ext uri="{FF2B5EF4-FFF2-40B4-BE49-F238E27FC236}">
                  <a16:creationId xmlns:a16="http://schemas.microsoft.com/office/drawing/2014/main" id="{1BB37C95-CA48-27E3-87AB-8A7CE12C5147}"/>
                </a:ext>
              </a:extLst>
            </p:cNvPr>
            <p:cNvSpPr/>
            <p:nvPr/>
          </p:nvSpPr>
          <p:spPr>
            <a:xfrm>
              <a:off x="10961418" y="1336016"/>
              <a:ext cx="581891" cy="500917"/>
            </a:xfrm>
            <a:prstGeom prst="star5">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grpSp>
      <p:sp>
        <p:nvSpPr>
          <p:cNvPr id="14" name="5-point Star 13">
            <a:extLst>
              <a:ext uri="{FF2B5EF4-FFF2-40B4-BE49-F238E27FC236}">
                <a16:creationId xmlns:a16="http://schemas.microsoft.com/office/drawing/2014/main" id="{9066346B-6BB7-0C65-DDD1-9A607595E54F}"/>
              </a:ext>
            </a:extLst>
          </p:cNvPr>
          <p:cNvSpPr/>
          <p:nvPr/>
        </p:nvSpPr>
        <p:spPr>
          <a:xfrm>
            <a:off x="8414654" y="2248004"/>
            <a:ext cx="581891" cy="500917"/>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6" name="TextBox 15">
            <a:extLst>
              <a:ext uri="{FF2B5EF4-FFF2-40B4-BE49-F238E27FC236}">
                <a16:creationId xmlns:a16="http://schemas.microsoft.com/office/drawing/2014/main" id="{18081467-1B35-A993-CE9A-4595DA50D1BD}"/>
              </a:ext>
            </a:extLst>
          </p:cNvPr>
          <p:cNvSpPr txBox="1"/>
          <p:nvPr/>
        </p:nvSpPr>
        <p:spPr>
          <a:xfrm>
            <a:off x="9637679" y="1946306"/>
            <a:ext cx="884986" cy="369332"/>
          </a:xfrm>
          <a:prstGeom prst="rect">
            <a:avLst/>
          </a:prstGeom>
          <a:noFill/>
        </p:spPr>
        <p:txBody>
          <a:bodyPr wrap="none" rtlCol="0">
            <a:spAutoFit/>
          </a:bodyPr>
          <a:lstStyle/>
          <a:p>
            <a:r>
              <a:rPr lang="en-DE" dirty="0"/>
              <a:t>Verifier</a:t>
            </a:r>
          </a:p>
        </p:txBody>
      </p:sp>
      <p:sp>
        <p:nvSpPr>
          <p:cNvPr id="17" name="TextBox 16">
            <a:extLst>
              <a:ext uri="{FF2B5EF4-FFF2-40B4-BE49-F238E27FC236}">
                <a16:creationId xmlns:a16="http://schemas.microsoft.com/office/drawing/2014/main" id="{AC1C1EAD-D77F-A414-5FE3-5EBDAD7556C8}"/>
              </a:ext>
            </a:extLst>
          </p:cNvPr>
          <p:cNvSpPr txBox="1"/>
          <p:nvPr/>
        </p:nvSpPr>
        <p:spPr>
          <a:xfrm>
            <a:off x="8069881" y="1970194"/>
            <a:ext cx="1271438" cy="369332"/>
          </a:xfrm>
          <a:prstGeom prst="rect">
            <a:avLst/>
          </a:prstGeom>
          <a:noFill/>
        </p:spPr>
        <p:txBody>
          <a:bodyPr wrap="none" rtlCol="0">
            <a:spAutoFit/>
          </a:bodyPr>
          <a:lstStyle/>
          <a:p>
            <a:r>
              <a:rPr lang="en-DE" dirty="0"/>
              <a:t>Challenger</a:t>
            </a:r>
          </a:p>
        </p:txBody>
      </p:sp>
      <p:cxnSp>
        <p:nvCxnSpPr>
          <p:cNvPr id="19" name="Straight Arrow Connector 18">
            <a:extLst>
              <a:ext uri="{FF2B5EF4-FFF2-40B4-BE49-F238E27FC236}">
                <a16:creationId xmlns:a16="http://schemas.microsoft.com/office/drawing/2014/main" id="{E4411A95-0DF3-7215-A57C-277E004A673D}"/>
              </a:ext>
            </a:extLst>
          </p:cNvPr>
          <p:cNvCxnSpPr>
            <a:cxnSpLocks/>
            <a:stCxn id="9" idx="4"/>
            <a:endCxn id="12" idx="0"/>
          </p:cNvCxnSpPr>
          <p:nvPr/>
        </p:nvCxnSpPr>
        <p:spPr>
          <a:xfrm>
            <a:off x="8794665" y="1556277"/>
            <a:ext cx="1282181" cy="5133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E287EA15-D50E-1C19-D8AE-633A97E02D29}"/>
              </a:ext>
            </a:extLst>
          </p:cNvPr>
          <p:cNvCxnSpPr>
            <a:stCxn id="9" idx="4"/>
            <a:endCxn id="17" idx="2"/>
          </p:cNvCxnSpPr>
          <p:nvPr/>
        </p:nvCxnSpPr>
        <p:spPr>
          <a:xfrm flipH="1">
            <a:off x="8705600" y="1556277"/>
            <a:ext cx="89065" cy="7832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F6F05B78-A17F-3128-D1A0-24D6F0BCF7C5}"/>
              </a:ext>
            </a:extLst>
          </p:cNvPr>
          <p:cNvSpPr txBox="1"/>
          <p:nvPr/>
        </p:nvSpPr>
        <p:spPr>
          <a:xfrm>
            <a:off x="8348845" y="3978234"/>
            <a:ext cx="1084015" cy="369332"/>
          </a:xfrm>
          <a:prstGeom prst="rect">
            <a:avLst/>
          </a:prstGeom>
          <a:noFill/>
        </p:spPr>
        <p:txBody>
          <a:bodyPr wrap="none" rtlCol="0">
            <a:spAutoFit/>
          </a:bodyPr>
          <a:lstStyle/>
          <a:p>
            <a:r>
              <a:rPr lang="en-DE" dirty="0"/>
              <a:t>Frontend</a:t>
            </a:r>
          </a:p>
        </p:txBody>
      </p:sp>
      <p:sp>
        <p:nvSpPr>
          <p:cNvPr id="23" name="TextBox 22">
            <a:extLst>
              <a:ext uri="{FF2B5EF4-FFF2-40B4-BE49-F238E27FC236}">
                <a16:creationId xmlns:a16="http://schemas.microsoft.com/office/drawing/2014/main" id="{E802AA99-F0C4-97AA-9B68-934B7DA49FA3}"/>
              </a:ext>
            </a:extLst>
          </p:cNvPr>
          <p:cNvSpPr txBox="1"/>
          <p:nvPr/>
        </p:nvSpPr>
        <p:spPr>
          <a:xfrm>
            <a:off x="8193974" y="261257"/>
            <a:ext cx="817468" cy="369332"/>
          </a:xfrm>
          <a:prstGeom prst="rect">
            <a:avLst/>
          </a:prstGeom>
          <a:noFill/>
        </p:spPr>
        <p:txBody>
          <a:bodyPr wrap="none" rtlCol="0">
            <a:spAutoFit/>
          </a:bodyPr>
          <a:lstStyle/>
          <a:p>
            <a:r>
              <a:rPr lang="en-DE" dirty="0"/>
              <a:t>Server</a:t>
            </a:r>
          </a:p>
        </p:txBody>
      </p:sp>
      <p:sp>
        <p:nvSpPr>
          <p:cNvPr id="24" name="Rectangle 23">
            <a:extLst>
              <a:ext uri="{FF2B5EF4-FFF2-40B4-BE49-F238E27FC236}">
                <a16:creationId xmlns:a16="http://schemas.microsoft.com/office/drawing/2014/main" id="{24E0D59E-FB02-6B4D-1FE3-36AD9E832151}"/>
              </a:ext>
            </a:extLst>
          </p:cNvPr>
          <p:cNvSpPr/>
          <p:nvPr/>
        </p:nvSpPr>
        <p:spPr>
          <a:xfrm>
            <a:off x="7825839" y="302451"/>
            <a:ext cx="2994559" cy="28207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Rectangle 24">
            <a:extLst>
              <a:ext uri="{FF2B5EF4-FFF2-40B4-BE49-F238E27FC236}">
                <a16:creationId xmlns:a16="http://schemas.microsoft.com/office/drawing/2014/main" id="{42EC9213-9584-ABF0-EEDF-1D78ACD6F212}"/>
              </a:ext>
            </a:extLst>
          </p:cNvPr>
          <p:cNvSpPr/>
          <p:nvPr/>
        </p:nvSpPr>
        <p:spPr>
          <a:xfrm>
            <a:off x="7825839" y="3891343"/>
            <a:ext cx="1840675" cy="155943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 name="5-point Star 25">
            <a:extLst>
              <a:ext uri="{FF2B5EF4-FFF2-40B4-BE49-F238E27FC236}">
                <a16:creationId xmlns:a16="http://schemas.microsoft.com/office/drawing/2014/main" id="{0DD60588-07DD-1A90-D173-9C5665650708}"/>
              </a:ext>
            </a:extLst>
          </p:cNvPr>
          <p:cNvSpPr/>
          <p:nvPr/>
        </p:nvSpPr>
        <p:spPr>
          <a:xfrm>
            <a:off x="8419879" y="4492081"/>
            <a:ext cx="581891" cy="500917"/>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7" name="TextBox 26">
            <a:extLst>
              <a:ext uri="{FF2B5EF4-FFF2-40B4-BE49-F238E27FC236}">
                <a16:creationId xmlns:a16="http://schemas.microsoft.com/office/drawing/2014/main" id="{9027C9DC-FC48-3D8A-4810-B2CFA19DDC07}"/>
              </a:ext>
            </a:extLst>
          </p:cNvPr>
          <p:cNvSpPr txBox="1"/>
          <p:nvPr/>
        </p:nvSpPr>
        <p:spPr>
          <a:xfrm>
            <a:off x="10603178" y="3956721"/>
            <a:ext cx="731290" cy="369332"/>
          </a:xfrm>
          <a:prstGeom prst="rect">
            <a:avLst/>
          </a:prstGeom>
          <a:noFill/>
        </p:spPr>
        <p:txBody>
          <a:bodyPr wrap="none" rtlCol="0">
            <a:spAutoFit/>
          </a:bodyPr>
          <a:lstStyle/>
          <a:p>
            <a:r>
              <a:rPr lang="en-DE" dirty="0"/>
              <a:t>Omni</a:t>
            </a:r>
          </a:p>
        </p:txBody>
      </p:sp>
      <p:sp>
        <p:nvSpPr>
          <p:cNvPr id="28" name="Rectangle 27">
            <a:extLst>
              <a:ext uri="{FF2B5EF4-FFF2-40B4-BE49-F238E27FC236}">
                <a16:creationId xmlns:a16="http://schemas.microsoft.com/office/drawing/2014/main" id="{476CF580-D33E-6458-8128-2740B030911A}"/>
              </a:ext>
            </a:extLst>
          </p:cNvPr>
          <p:cNvSpPr/>
          <p:nvPr/>
        </p:nvSpPr>
        <p:spPr>
          <a:xfrm>
            <a:off x="10080172" y="3869830"/>
            <a:ext cx="1840675" cy="155943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35" name="Straight Arrow Connector 34">
            <a:extLst>
              <a:ext uri="{FF2B5EF4-FFF2-40B4-BE49-F238E27FC236}">
                <a16:creationId xmlns:a16="http://schemas.microsoft.com/office/drawing/2014/main" id="{8C80FD4D-7BFC-CAC4-9F5F-4C792BC1377C}"/>
              </a:ext>
            </a:extLst>
          </p:cNvPr>
          <p:cNvCxnSpPr>
            <a:endCxn id="26" idx="0"/>
          </p:cNvCxnSpPr>
          <p:nvPr/>
        </p:nvCxnSpPr>
        <p:spPr>
          <a:xfrm>
            <a:off x="8705599" y="2748921"/>
            <a:ext cx="5226" cy="17431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7AB69B01-48A9-A2F0-E326-B5BEFB69EED2}"/>
              </a:ext>
            </a:extLst>
          </p:cNvPr>
          <p:cNvCxnSpPr/>
          <p:nvPr/>
        </p:nvCxnSpPr>
        <p:spPr>
          <a:xfrm>
            <a:off x="9011442" y="4671058"/>
            <a:ext cx="150005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4356F01E-B103-B6F3-D279-62E74C26828F}"/>
              </a:ext>
            </a:extLst>
          </p:cNvPr>
          <p:cNvCxnSpPr>
            <a:cxnSpLocks/>
            <a:stCxn id="12" idx="5"/>
            <a:endCxn id="41" idx="0"/>
          </p:cNvCxnSpPr>
          <p:nvPr/>
        </p:nvCxnSpPr>
        <p:spPr>
          <a:xfrm>
            <a:off x="10392087" y="2862155"/>
            <a:ext cx="606928" cy="15748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40" name="Group 39">
            <a:extLst>
              <a:ext uri="{FF2B5EF4-FFF2-40B4-BE49-F238E27FC236}">
                <a16:creationId xmlns:a16="http://schemas.microsoft.com/office/drawing/2014/main" id="{B5DD6FDA-37B9-22B9-0C90-882901FFCEBC}"/>
              </a:ext>
            </a:extLst>
          </p:cNvPr>
          <p:cNvGrpSpPr/>
          <p:nvPr/>
        </p:nvGrpSpPr>
        <p:grpSpPr>
          <a:xfrm>
            <a:off x="10553195" y="4437016"/>
            <a:ext cx="891639" cy="928513"/>
            <a:chOff x="10806545" y="1128156"/>
            <a:chExt cx="891639" cy="928513"/>
          </a:xfrm>
        </p:grpSpPr>
        <p:sp>
          <p:nvSpPr>
            <p:cNvPr id="41" name="Oval 40">
              <a:extLst>
                <a:ext uri="{FF2B5EF4-FFF2-40B4-BE49-F238E27FC236}">
                  <a16:creationId xmlns:a16="http://schemas.microsoft.com/office/drawing/2014/main" id="{40977718-D887-D76D-817E-9CB26FE43D18}"/>
                </a:ext>
              </a:extLst>
            </p:cNvPr>
            <p:cNvSpPr/>
            <p:nvPr/>
          </p:nvSpPr>
          <p:spPr>
            <a:xfrm>
              <a:off x="10806545" y="1128156"/>
              <a:ext cx="891639" cy="928513"/>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2" name="5-point Star 41">
              <a:extLst>
                <a:ext uri="{FF2B5EF4-FFF2-40B4-BE49-F238E27FC236}">
                  <a16:creationId xmlns:a16="http://schemas.microsoft.com/office/drawing/2014/main" id="{9A7E5FE3-C9FB-C3C5-0D29-BC88940714CA}"/>
                </a:ext>
              </a:extLst>
            </p:cNvPr>
            <p:cNvSpPr/>
            <p:nvPr/>
          </p:nvSpPr>
          <p:spPr>
            <a:xfrm>
              <a:off x="10961418" y="1336016"/>
              <a:ext cx="581891" cy="500917"/>
            </a:xfrm>
            <a:prstGeom prst="star5">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grpSp>
      <p:sp>
        <p:nvSpPr>
          <p:cNvPr id="44" name="TextBox 43">
            <a:extLst>
              <a:ext uri="{FF2B5EF4-FFF2-40B4-BE49-F238E27FC236}">
                <a16:creationId xmlns:a16="http://schemas.microsoft.com/office/drawing/2014/main" id="{AA8E9E2E-96F7-604B-1D8F-6F2906A1C104}"/>
              </a:ext>
            </a:extLst>
          </p:cNvPr>
          <p:cNvSpPr txBox="1"/>
          <p:nvPr/>
        </p:nvSpPr>
        <p:spPr>
          <a:xfrm>
            <a:off x="8307857" y="4746367"/>
            <a:ext cx="2800703" cy="369332"/>
          </a:xfrm>
          <a:prstGeom prst="rect">
            <a:avLst/>
          </a:prstGeom>
          <a:noFill/>
        </p:spPr>
        <p:txBody>
          <a:bodyPr wrap="none" rtlCol="0">
            <a:spAutoFit/>
          </a:bodyPr>
          <a:lstStyle/>
          <a:p>
            <a:r>
              <a:rPr lang="en-DE" dirty="0"/>
              <a:t>1. Client sends Challenger</a:t>
            </a:r>
          </a:p>
        </p:txBody>
      </p:sp>
      <p:sp>
        <p:nvSpPr>
          <p:cNvPr id="45" name="TextBox 44">
            <a:extLst>
              <a:ext uri="{FF2B5EF4-FFF2-40B4-BE49-F238E27FC236}">
                <a16:creationId xmlns:a16="http://schemas.microsoft.com/office/drawing/2014/main" id="{AC823716-665E-877C-CE02-3B68E9EF8A60}"/>
              </a:ext>
            </a:extLst>
          </p:cNvPr>
          <p:cNvSpPr txBox="1"/>
          <p:nvPr/>
        </p:nvSpPr>
        <p:spPr>
          <a:xfrm>
            <a:off x="9785899" y="3239225"/>
            <a:ext cx="2449132" cy="369332"/>
          </a:xfrm>
          <a:prstGeom prst="rect">
            <a:avLst/>
          </a:prstGeom>
          <a:noFill/>
        </p:spPr>
        <p:txBody>
          <a:bodyPr wrap="none" rtlCol="0">
            <a:spAutoFit/>
          </a:bodyPr>
          <a:lstStyle/>
          <a:p>
            <a:r>
              <a:rPr lang="en-DE" dirty="0"/>
              <a:t>2. Server sends Verifier</a:t>
            </a:r>
          </a:p>
        </p:txBody>
      </p:sp>
    </p:spTree>
    <p:extLst>
      <p:ext uri="{BB962C8B-B14F-4D97-AF65-F5344CB8AC3E}">
        <p14:creationId xmlns:p14="http://schemas.microsoft.com/office/powerpoint/2010/main" val="476360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1374</TotalTime>
  <Words>108</Words>
  <Application>Microsoft Macintosh PowerPoint</Application>
  <PresentationFormat>Widescreen</PresentationFormat>
  <Paragraphs>15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PKCE</vt:lpstr>
      <vt:lpstr>PKCE Flow – In Laymens Terms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Yoshii, Yutaro</dc:creator>
  <cp:lastModifiedBy>Yoshii, Yutaro</cp:lastModifiedBy>
  <cp:revision>1</cp:revision>
  <dcterms:created xsi:type="dcterms:W3CDTF">2024-06-17T08:12:10Z</dcterms:created>
  <dcterms:modified xsi:type="dcterms:W3CDTF">2024-06-18T07:06:19Z</dcterms:modified>
</cp:coreProperties>
</file>