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68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1" r:id="rId18"/>
    <p:sldId id="284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>
      <p:cViewPr>
        <p:scale>
          <a:sx n="100" d="100"/>
          <a:sy n="100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B7BF-4BD6-5D35-D96C-3F3A0F00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D26E-BED4-7810-DD16-30E7EDDA5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7CD0-7371-D0CB-A389-1B86DF9E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BCA0-B558-72D8-A0CC-CEF47ED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F18B-D1FD-1F7D-31DA-797E0221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65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6AAC-FA01-F603-87A2-D9D1EFE8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2A0C2-2A1A-FA48-7F8C-7F978AD0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267D-2AB5-D3A6-8F15-C0D1ADE7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C684-24B7-5639-B768-31FDA3B9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7FC8-3429-25C3-7874-3FEB7F6D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86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30590-ABD9-AA0B-4084-18C7C433A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4B72D-9BCB-6F9D-09DA-8FCB0E841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1D86-16F6-3AED-B79D-4224EFE0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F534-56DA-38F6-5193-7F1ABFFC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7A82-E471-0CE2-F667-82A8E928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004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B4B-4FDF-0BA8-C04E-B492D1E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567A-6D93-B5F3-7322-F0C150F0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5111-2725-BB6E-32E0-A6276622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765F-DD1B-CE5C-3B43-0725F8B7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A0C8-4982-9372-9709-5B5552FD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2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C08B-39D8-E6BE-4640-FB514D00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4F98-233A-7341-3C61-FF2F94EF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8763-8E81-5AC9-8C3F-14ADF2FB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05D6-6833-C5A2-21FC-D8258580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E2F6A-FF08-EA98-14B2-D6598E6D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800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E58D-46F7-AEB5-E6BC-98A56C06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7ED0-0004-BD7C-B851-B4F69AA77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CE505-811B-88B0-5BDC-FE6B12B7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FFD67-5533-7AF3-02BA-B08DA578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0B91-283D-9644-023F-D4329A8D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B48C-3D67-B610-E67B-86C9E648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34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38D6-29C0-428F-B3B3-02BC575C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B20E7-0988-04E9-3F41-E25681C8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EA325-6344-FB6A-6052-A02741F3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7594-B9D7-ED2F-542B-AD058EE77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383D-2079-4221-CA11-674C71353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EA0E1-3F28-8933-9859-74EBF6C8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40865-AE2B-302F-BECE-FD83196D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08CE3-3341-EEFD-0512-08035CC0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6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1371-B6D2-FFF6-DCEF-5FCA456A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1A6DF-E6A0-1830-C44A-315A756A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FEA4C-375E-D157-7FEC-FE92C95B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FB281-E717-4F2B-2796-43E2119A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967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2D839-C426-F562-151B-D3DECEBA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3E433-2FC1-A5AF-05AD-3AD9382F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6246-9508-9AE0-8BB4-4D771499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98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AFF7-DC3C-F7D8-A16B-A1263242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462A-06BA-045E-ED46-4D4AA2E6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3596D-AFBC-E214-AED0-BC43DB513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C453E-8ECE-8EB1-2A1E-FB6A9552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2F10E-2782-B828-8BD0-F9216D5C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75B08-437A-CEA3-BE21-B2FFB2E6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44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B7F9-7CFF-0F85-44E9-D0026F7A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00403-8EC4-F7B5-B688-EC1D46364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49F33-5D6D-C0F6-8298-6B065E95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6C55-A8EB-DE16-7AD3-0AE2C5DF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C47C8-15F7-0B6B-47B3-72C8C6AB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46F7C-9CAF-0822-7DF7-179F95B4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47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D8261-0D2B-987E-E244-2423F0FA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FBB7-EE1B-C103-490F-61C184C2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7500-2B0D-3DB2-7B7A-16269DD21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6354-D2AD-4B06-D7F8-7789F9974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BE4C-571A-55E9-888C-761FB72E9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561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360D9-453C-7C5A-1D2E-3A76710E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66326"/>
            <a:ext cx="5081925" cy="3004145"/>
          </a:xfrm>
        </p:spPr>
        <p:txBody>
          <a:bodyPr>
            <a:normAutofit/>
          </a:bodyPr>
          <a:lstStyle/>
          <a:p>
            <a:r>
              <a:rPr lang="en-DE" dirty="0"/>
              <a:t>Git Submodule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F0EF2-A2DD-E07B-4F26-27DA3907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62545"/>
            <a:ext cx="5081926" cy="2189214"/>
          </a:xfrm>
        </p:spPr>
        <p:txBody>
          <a:bodyPr>
            <a:normAutofit/>
          </a:bodyPr>
          <a:lstStyle/>
          <a:p>
            <a:r>
              <a:rPr lang="en-DE" dirty="0"/>
              <a:t>Yutaro Yoshii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7F7F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15369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92D050"/>
                </a:solidFill>
              </a:rPr>
              <a:t>/new.js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48C72-03E9-1FD0-83C3-CF3489CF6CCA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984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F7F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81399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37875e0d073</a:t>
              </a:r>
            </a:p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1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376191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7F7F"/>
                  </a:solidFill>
                </a:rPr>
                <a:t>o</a:t>
              </a:r>
              <a:r>
                <a:rPr lang="en-DE" dirty="0">
                  <a:solidFill>
                    <a:srgbClr val="FF7F7F"/>
                  </a:solidFill>
                </a:rPr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DE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81399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tx1"/>
                  </a:solidFill>
                </a:rPr>
                <a:t>@</a:t>
              </a:r>
              <a:r>
                <a:rPr lang="en-GB" dirty="0">
                  <a:solidFill>
                    <a:schemeClr val="tx1"/>
                  </a:solidFill>
                </a:rPr>
                <a:t>37875e0d073</a:t>
              </a:r>
            </a:p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"Add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1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50086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o</a:t>
              </a:r>
              <a:r>
                <a:rPr lang="en-DE" dirty="0">
                  <a:solidFill>
                    <a:schemeClr val="tx1"/>
                  </a:solidFill>
                </a:rPr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37875e0d073</a:t>
              </a: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8290" y="4748038"/>
            <a:ext cx="1331690" cy="649414"/>
          </a:xfrm>
          <a:prstGeom prst="bentConnector3">
            <a:avLst>
              <a:gd name="adj1" fmla="val 99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F7F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81399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tx1"/>
                  </a:solidFill>
                </a:rPr>
                <a:t>@</a:t>
              </a:r>
              <a:r>
                <a:rPr lang="en-GB" dirty="0">
                  <a:solidFill>
                    <a:schemeClr val="tx1"/>
                  </a:solidFill>
                </a:rPr>
                <a:t>37875e0d073</a:t>
              </a:r>
            </a:p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"Add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1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77296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Wrap up: what is git submodule?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2064-90D3-7FD5-76DC-C1C605CF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8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Nest one repository inside another (Just a link)</a:t>
            </a:r>
          </a:p>
          <a:p>
            <a:r>
              <a:rPr lang="en-DE" dirty="0"/>
              <a:t>Submodule is opaque to parent’s git</a:t>
            </a:r>
          </a:p>
          <a:p>
            <a:pPr lvl="1"/>
            <a:r>
              <a:rPr lang="en-DE" dirty="0"/>
              <a:t>Parent only cares about the</a:t>
            </a:r>
            <a:br>
              <a:rPr lang="en-DE" dirty="0"/>
            </a:br>
            <a:r>
              <a:rPr lang="en-DE" dirty="0"/>
              <a:t>child’s commit hash</a:t>
            </a:r>
          </a:p>
          <a:p>
            <a:r>
              <a:rPr lang="en-DE" dirty="0"/>
              <a:t>Child does not know that it is a</a:t>
            </a:r>
            <a:br>
              <a:rPr lang="en-DE" dirty="0"/>
            </a:br>
            <a:r>
              <a:rPr lang="en-DE" dirty="0"/>
              <a:t>	submodule</a:t>
            </a:r>
          </a:p>
          <a:p>
            <a:pPr lvl="1"/>
            <a:r>
              <a:rPr lang="en-DE" dirty="0"/>
              <a:t>You can execute normal git command</a:t>
            </a:r>
            <a:br>
              <a:rPr lang="en-DE" dirty="0"/>
            </a:br>
            <a:r>
              <a:rPr lang="en-DE" dirty="0"/>
              <a:t>(checkout/commit/push) just by</a:t>
            </a:r>
            <a:br>
              <a:rPr lang="en-DE" dirty="0"/>
            </a:br>
            <a:r>
              <a:rPr lang="en-DE" dirty="0"/>
              <a:t>cd’ing into the child directory</a:t>
            </a:r>
          </a:p>
          <a:p>
            <a:r>
              <a:rPr lang="en-DE" dirty="0"/>
              <a:t>Submodule is empty when cloned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Init command (part of </a:t>
            </a:r>
            <a:r>
              <a:rPr lang="en-GB" dirty="0" err="1">
                <a:cs typeface="Courier New" panose="02070309020205020404" pitchFamily="49" charset="0"/>
              </a:rPr>
              <a:t>npm</a:t>
            </a:r>
            <a:r>
              <a:rPr lang="en-GB" dirty="0">
                <a:cs typeface="Courier New" panose="02070309020205020404" pitchFamily="49" charset="0"/>
              </a:rPr>
              <a:t> run </a:t>
            </a:r>
            <a:r>
              <a:rPr lang="en-GB" dirty="0" err="1">
                <a:cs typeface="Courier New" panose="02070309020205020404" pitchFamily="49" charset="0"/>
              </a:rPr>
              <a:t>init</a:t>
            </a:r>
            <a:r>
              <a:rPr lang="en-GB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submodule update –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No overhead on deployment</a:t>
            </a:r>
          </a:p>
          <a:p>
            <a:r>
              <a:rPr lang="en-GB" dirty="0">
                <a:cs typeface="Courier New" panose="02070309020205020404" pitchFamily="49" charset="0"/>
              </a:rPr>
              <a:t>NOT a package 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6BF460-4F32-EDFA-C691-C9BD120CC67F}"/>
              </a:ext>
            </a:extLst>
          </p:cNvPr>
          <p:cNvGrpSpPr/>
          <p:nvPr/>
        </p:nvGrpSpPr>
        <p:grpSpPr>
          <a:xfrm>
            <a:off x="6603670" y="2766951"/>
            <a:ext cx="5447297" cy="3410012"/>
            <a:chOff x="3720935" y="2766951"/>
            <a:chExt cx="5447297" cy="341001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F0E4715-6F1B-4900-AE99-906A2B59270B}"/>
                </a:ext>
              </a:extLst>
            </p:cNvPr>
            <p:cNvSpPr/>
            <p:nvPr/>
          </p:nvSpPr>
          <p:spPr>
            <a:xfrm>
              <a:off x="3720935" y="3089379"/>
              <a:ext cx="4750130" cy="308758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032D6357-E881-6FEB-BA0F-BCA3E42A4102}"/>
                </a:ext>
              </a:extLst>
            </p:cNvPr>
            <p:cNvSpPr/>
            <p:nvPr/>
          </p:nvSpPr>
          <p:spPr>
            <a:xfrm>
              <a:off x="4239491" y="2766951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12667D-C1F0-8D3F-5D71-1CB0D7F09617}"/>
                </a:ext>
              </a:extLst>
            </p:cNvPr>
            <p:cNvSpPr txBox="1"/>
            <p:nvPr/>
          </p:nvSpPr>
          <p:spPr>
            <a:xfrm>
              <a:off x="5225143" y="28738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Parent </a:t>
              </a:r>
              <a:r>
                <a:rPr lang="en-GB" dirty="0"/>
                <a:t>R</a:t>
              </a:r>
              <a:r>
                <a:rPr lang="en-DE" dirty="0"/>
                <a:t>epository</a:t>
              </a: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75C6C47E-B228-1346-BB88-A467C1061C86}"/>
                </a:ext>
              </a:extLst>
            </p:cNvPr>
            <p:cNvSpPr/>
            <p:nvPr/>
          </p:nvSpPr>
          <p:spPr>
            <a:xfrm>
              <a:off x="4833431" y="4632118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C17D86-74EE-7373-EA6E-0F22B0BB706B}"/>
                </a:ext>
              </a:extLst>
            </p:cNvPr>
            <p:cNvSpPr txBox="1"/>
            <p:nvPr/>
          </p:nvSpPr>
          <p:spPr>
            <a:xfrm>
              <a:off x="5247089" y="4618323"/>
              <a:ext cx="392114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Submodule A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@c03791cbab3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B51D21-F2CC-7A63-ED80-B2941AF3692B}"/>
                </a:ext>
              </a:extLst>
            </p:cNvPr>
            <p:cNvSpPr txBox="1"/>
            <p:nvPr/>
          </p:nvSpPr>
          <p:spPr>
            <a:xfrm>
              <a:off x="5258964" y="5118427"/>
              <a:ext cx="332241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Submodule B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229e1d7a13f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B44006D5-9DC8-71B6-91BF-6F14C342DA5F}"/>
                </a:ext>
              </a:extLst>
            </p:cNvPr>
            <p:cNvSpPr/>
            <p:nvPr/>
          </p:nvSpPr>
          <p:spPr>
            <a:xfrm>
              <a:off x="4833432" y="5132222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05E91D-2147-69D1-2D72-A32E93196AEB}"/>
                </a:ext>
              </a:extLst>
            </p:cNvPr>
            <p:cNvSpPr txBox="1"/>
            <p:nvPr/>
          </p:nvSpPr>
          <p:spPr>
            <a:xfrm>
              <a:off x="4591967" y="4188833"/>
              <a:ext cx="138941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/src/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60ED5C-57BF-25E6-6494-B4BD596D134F}"/>
                </a:ext>
              </a:extLst>
            </p:cNvPr>
            <p:cNvSpPr txBox="1"/>
            <p:nvPr/>
          </p:nvSpPr>
          <p:spPr>
            <a:xfrm>
              <a:off x="4589988" y="4602494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85A14D-0162-8D3C-C128-3D31C2F718E3}"/>
                </a:ext>
              </a:extLst>
            </p:cNvPr>
            <p:cNvSpPr txBox="1"/>
            <p:nvPr/>
          </p:nvSpPr>
          <p:spPr>
            <a:xfrm>
              <a:off x="4588012" y="5146780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5F391E-3116-0A2F-CFFB-3FDD5C5DEE1F}"/>
                </a:ext>
              </a:extLst>
            </p:cNvPr>
            <p:cNvSpPr txBox="1"/>
            <p:nvPr/>
          </p:nvSpPr>
          <p:spPr>
            <a:xfrm>
              <a:off x="4589990" y="3818723"/>
              <a:ext cx="171598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/.gitmodules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7EC0EF-C535-79BF-3C27-22038BDF4D4D}"/>
                </a:ext>
              </a:extLst>
            </p:cNvPr>
            <p:cNvSpPr txBox="1"/>
            <p:nvPr/>
          </p:nvSpPr>
          <p:spPr>
            <a:xfrm>
              <a:off x="4588012" y="3436736"/>
              <a:ext cx="18842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/package.json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11B544-2C19-2A4C-12A3-EC623EB94B9F}"/>
                </a:ext>
              </a:extLst>
            </p:cNvPr>
            <p:cNvSpPr txBox="1"/>
            <p:nvPr/>
          </p:nvSpPr>
          <p:spPr>
            <a:xfrm>
              <a:off x="4589988" y="5505019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97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BA8-BE06-3FCB-36AB-145E0621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2873-4EAE-4B27-3C71-7B884F44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it submodule status</a:t>
            </a:r>
          </a:p>
          <a:p>
            <a:pPr marL="0" indent="0">
              <a:buNone/>
            </a:pPr>
            <a:r>
              <a:rPr lang="en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 show the current hash submodule is pointed to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it submodule add &lt;&lt;SSH git link&gt;&gt;</a:t>
            </a:r>
          </a:p>
          <a:p>
            <a:pPr marL="0" indent="0">
              <a:buNone/>
            </a:pPr>
            <a:r>
              <a:rPr lang="en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 add a submodule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submodule update –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 initialize a submodule</a:t>
            </a:r>
            <a:endParaRPr lang="en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DE" dirty="0">
                <a:cs typeface="Courier New" panose="02070309020205020404" pitchFamily="49" charset="0"/>
              </a:rPr>
              <a:t>All of them from the parent directory</a:t>
            </a:r>
          </a:p>
        </p:txBody>
      </p:sp>
    </p:spTree>
    <p:extLst>
      <p:ext uri="{BB962C8B-B14F-4D97-AF65-F5344CB8AC3E}">
        <p14:creationId xmlns:p14="http://schemas.microsoft.com/office/powerpoint/2010/main" val="405383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AF0F2-9172-C95A-D288-F416362B4D04}"/>
              </a:ext>
            </a:extLst>
          </p:cNvPr>
          <p:cNvSpPr/>
          <p:nvPr/>
        </p:nvSpPr>
        <p:spPr>
          <a:xfrm>
            <a:off x="4972050" y="0"/>
            <a:ext cx="721995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B7AC5B0-4182-E217-D74B-CB43ADCF838E}"/>
              </a:ext>
            </a:extLst>
          </p:cNvPr>
          <p:cNvSpPr txBox="1">
            <a:spLocks/>
          </p:cNvSpPr>
          <p:nvPr/>
        </p:nvSpPr>
        <p:spPr>
          <a:xfrm>
            <a:off x="1739900" y="2804920"/>
            <a:ext cx="9612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7200" dirty="0"/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401244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AF0F2-9172-C95A-D288-F416362B4D04}"/>
              </a:ext>
            </a:extLst>
          </p:cNvPr>
          <p:cNvSpPr/>
          <p:nvPr/>
        </p:nvSpPr>
        <p:spPr>
          <a:xfrm>
            <a:off x="4972050" y="0"/>
            <a:ext cx="721995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B7AC5B0-4182-E217-D74B-CB43ADCF838E}"/>
              </a:ext>
            </a:extLst>
          </p:cNvPr>
          <p:cNvSpPr txBox="1">
            <a:spLocks/>
          </p:cNvSpPr>
          <p:nvPr/>
        </p:nvSpPr>
        <p:spPr>
          <a:xfrm>
            <a:off x="1739900" y="2804920"/>
            <a:ext cx="9612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7651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AF0F2-9172-C95A-D288-F416362B4D04}"/>
              </a:ext>
            </a:extLst>
          </p:cNvPr>
          <p:cNvSpPr/>
          <p:nvPr/>
        </p:nvSpPr>
        <p:spPr>
          <a:xfrm>
            <a:off x="4972050" y="0"/>
            <a:ext cx="721995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C16F78-0999-5569-BF55-61DB9AE3B619}"/>
              </a:ext>
            </a:extLst>
          </p:cNvPr>
          <p:cNvSpPr txBox="1">
            <a:spLocks/>
          </p:cNvSpPr>
          <p:nvPr/>
        </p:nvSpPr>
        <p:spPr>
          <a:xfrm>
            <a:off x="838200" y="29896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What is it </a:t>
            </a:r>
            <a:r>
              <a:rPr lang="en-DE" i="1" dirty="0"/>
              <a:t>NOT for</a:t>
            </a:r>
            <a:r>
              <a:rPr lang="en-DE" dirty="0"/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AB9A6D-E655-1212-89F4-429AF1958B3C}"/>
              </a:ext>
            </a:extLst>
          </p:cNvPr>
          <p:cNvSpPr txBox="1">
            <a:spLocks/>
          </p:cNvSpPr>
          <p:nvPr/>
        </p:nvSpPr>
        <p:spPr>
          <a:xfrm>
            <a:off x="838200" y="4315177"/>
            <a:ext cx="10515600" cy="2014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NOT a package manager</a:t>
            </a:r>
          </a:p>
          <a:p>
            <a:r>
              <a:rPr lang="en-DE" dirty="0"/>
              <a:t>NOT for high complexity dependency management</a:t>
            </a:r>
          </a:p>
          <a:p>
            <a:pPr lvl="1"/>
            <a:r>
              <a:rPr lang="en-DE" dirty="0"/>
              <a:t>Nested submodules </a:t>
            </a:r>
          </a:p>
          <a:p>
            <a:pPr lvl="1"/>
            <a:r>
              <a:rPr lang="en-DE" dirty="0"/>
              <a:t>Multiple submodule  dependencies</a:t>
            </a:r>
          </a:p>
          <a:p>
            <a:r>
              <a:rPr lang="en-DE" dirty="0"/>
              <a:t>NO automatic update/upgrade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84C600-0076-0E1E-DF4B-EBD5ADA39333}"/>
              </a:ext>
            </a:extLst>
          </p:cNvPr>
          <p:cNvSpPr txBox="1">
            <a:spLocks/>
          </p:cNvSpPr>
          <p:nvPr/>
        </p:nvSpPr>
        <p:spPr>
          <a:xfrm>
            <a:off x="838200" y="1693617"/>
            <a:ext cx="10515600" cy="201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Coupled Development</a:t>
            </a:r>
          </a:p>
          <a:p>
            <a:pPr algn="l"/>
            <a:r>
              <a:rPr lang="en-DE" dirty="0"/>
              <a:t>Preventing repository fragmentation</a:t>
            </a:r>
          </a:p>
          <a:p>
            <a:pPr algn="l"/>
            <a:endParaRPr lang="en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B7AC5B0-4182-E217-D74B-CB43ADCF838E}"/>
              </a:ext>
            </a:extLst>
          </p:cNvPr>
          <p:cNvSpPr txBox="1">
            <a:spLocks/>
          </p:cNvSpPr>
          <p:nvPr/>
        </p:nvSpPr>
        <p:spPr>
          <a:xfrm>
            <a:off x="838200" y="364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What is it for?</a:t>
            </a:r>
          </a:p>
        </p:txBody>
      </p:sp>
    </p:spTree>
    <p:extLst>
      <p:ext uri="{BB962C8B-B14F-4D97-AF65-F5344CB8AC3E}">
        <p14:creationId xmlns:p14="http://schemas.microsoft.com/office/powerpoint/2010/main" val="165799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git submodule?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1035383" y="2671418"/>
            <a:ext cx="4750130" cy="3410012"/>
            <a:chOff x="3720935" y="2766951"/>
            <a:chExt cx="4750130" cy="341001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3089379"/>
              <a:ext cx="4750130" cy="308758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2766951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28738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035302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049097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79B30E-FEC5-E086-7380-4FA837D98168}"/>
                </a:ext>
              </a:extLst>
            </p:cNvPr>
            <p:cNvSpPr txBox="1"/>
            <p:nvPr/>
          </p:nvSpPr>
          <p:spPr>
            <a:xfrm>
              <a:off x="4591967" y="4188833"/>
              <a:ext cx="138941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/public/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B37D5A-750A-5191-4B7F-6C19C99CA00F}"/>
                </a:ext>
              </a:extLst>
            </p:cNvPr>
            <p:cNvSpPr txBox="1"/>
            <p:nvPr/>
          </p:nvSpPr>
          <p:spPr>
            <a:xfrm>
              <a:off x="4589988" y="4602494"/>
              <a:ext cx="113706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/src/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063655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8341B3-6F8E-64DA-5177-AA20094A3DDA}"/>
                </a:ext>
              </a:extLst>
            </p:cNvPr>
            <p:cNvSpPr txBox="1"/>
            <p:nvPr/>
          </p:nvSpPr>
          <p:spPr>
            <a:xfrm>
              <a:off x="4589990" y="3818723"/>
              <a:ext cx="171598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/.gitmodules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56E49D-4271-9046-6201-A5C4DF72A8A7}"/>
                </a:ext>
              </a:extLst>
            </p:cNvPr>
            <p:cNvSpPr txBox="1"/>
            <p:nvPr/>
          </p:nvSpPr>
          <p:spPr>
            <a:xfrm>
              <a:off x="4588012" y="3436736"/>
              <a:ext cx="18842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/package.json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421894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3953D1-7101-44C7-F2D7-0D661B767EA6}"/>
              </a:ext>
            </a:extLst>
          </p:cNvPr>
          <p:cNvGrpSpPr/>
          <p:nvPr/>
        </p:nvGrpSpPr>
        <p:grpSpPr>
          <a:xfrm>
            <a:off x="6652590" y="2671418"/>
            <a:ext cx="4750130" cy="3410012"/>
            <a:chOff x="3720935" y="2766951"/>
            <a:chExt cx="4750130" cy="341001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46E610F-11A1-9239-D59D-52CFC627AA19}"/>
                </a:ext>
              </a:extLst>
            </p:cNvPr>
            <p:cNvSpPr/>
            <p:nvPr/>
          </p:nvSpPr>
          <p:spPr>
            <a:xfrm>
              <a:off x="3720935" y="3089379"/>
              <a:ext cx="4750130" cy="308758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6D5FC638-95F4-2F53-E3AD-3AE6672E689A}"/>
                </a:ext>
              </a:extLst>
            </p:cNvPr>
            <p:cNvSpPr/>
            <p:nvPr/>
          </p:nvSpPr>
          <p:spPr>
            <a:xfrm>
              <a:off x="4239491" y="2766951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7DFB18-87A6-8AB3-2DBA-516DB08978FB}"/>
                </a:ext>
              </a:extLst>
            </p:cNvPr>
            <p:cNvSpPr txBox="1"/>
            <p:nvPr/>
          </p:nvSpPr>
          <p:spPr>
            <a:xfrm>
              <a:off x="5225143" y="2873829"/>
              <a:ext cx="29072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err="1"/>
                <a:t>onpage-js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/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E2A0B9B-C89A-E8A7-E150-96C40408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963471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cs typeface="Courier New" panose="02070309020205020404" pitchFamily="49" charset="0"/>
              </a:rPr>
              <a:t>It’s just a link to a commit hash</a:t>
            </a:r>
          </a:p>
          <a:p>
            <a:r>
              <a:rPr lang="en-GB" dirty="0">
                <a:cs typeface="Courier New" panose="02070309020205020404" pitchFamily="49" charset="0"/>
              </a:rPr>
              <a:t>Only cares about the commit hash (everything else is opaque from parent)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flipV="1">
            <a:off x="5512553" y="3805138"/>
            <a:ext cx="2715563" cy="13400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8228116" y="333346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65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95b1bfcf76f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95b1bfcf76f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7F7F"/>
                  </a:solidFill>
                </a:rPr>
                <a:t>o</a:t>
              </a:r>
              <a:r>
                <a:rPr lang="en-DE" dirty="0">
                  <a:solidFill>
                    <a:srgbClr val="FF7F7F"/>
                  </a:solidFill>
                </a:rPr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95b1bfcf76f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95b1bfcf76f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95b1bfcf76f</a:t>
              </a:r>
              <a:endParaRPr lang="en-DE" dirty="0">
                <a:solidFill>
                  <a:srgbClr val="FF7F7F"/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168" y="5011916"/>
            <a:ext cx="803934" cy="649414"/>
          </a:xfrm>
          <a:prstGeom prst="bentConnector3">
            <a:avLst>
              <a:gd name="adj1" fmla="val 992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>
                <a:solidFill>
                  <a:srgbClr val="FF7F7F"/>
                </a:solidFill>
              </a:rPr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\</a:t>
            </a:r>
          </a:p>
          <a:p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"point submodule to 95b1bfcf76f"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95b1bfcf76f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95b1bfcf76f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1161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tx1"/>
                  </a:solidFill>
                </a:rPr>
                <a:t>@</a:t>
              </a:r>
              <a:r>
                <a:rPr lang="en-GB" dirty="0">
                  <a:solidFill>
                    <a:schemeClr val="tx1"/>
                  </a:solidFill>
                </a:rPr>
                <a:t>95b1bfcf76f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168" y="5011916"/>
            <a:ext cx="803934" cy="649414"/>
          </a:xfrm>
          <a:prstGeom prst="bentConnector3">
            <a:avLst>
              <a:gd name="adj1" fmla="val 992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"point submodule to 95b1bfcf76f"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95b1bfcf76f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95b1bfcf76f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AA82-D11E-D6B7-F761-5887A39D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6" y="3230308"/>
            <a:ext cx="11440190" cy="96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Commit/checkout in the submodule =&gt; add &amp; commit the submodule in the parent</a:t>
            </a:r>
          </a:p>
        </p:txBody>
      </p:sp>
    </p:spTree>
    <p:extLst>
      <p:ext uri="{BB962C8B-B14F-4D97-AF65-F5344CB8AC3E}">
        <p14:creationId xmlns:p14="http://schemas.microsoft.com/office/powerpoint/2010/main" val="214473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9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937</Words>
  <Application>Microsoft Macintosh PowerPoint</Application>
  <PresentationFormat>Widescreen</PresentationFormat>
  <Paragraphs>321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Office Theme</vt:lpstr>
      <vt:lpstr>Git Submodule</vt:lpstr>
      <vt:lpstr>PowerPoint Presentation</vt:lpstr>
      <vt:lpstr>What is a git submodule?</vt:lpstr>
      <vt:lpstr>git submodule basics: change the commit </vt:lpstr>
      <vt:lpstr>git submodule basics: change the commit </vt:lpstr>
      <vt:lpstr>git submodule basics: change the commit </vt:lpstr>
      <vt:lpstr>git submodule basics: change the commit </vt:lpstr>
      <vt:lpstr>git submodule basics: change the commit </vt:lpstr>
      <vt:lpstr>git submodule basics: make a new change</vt:lpstr>
      <vt:lpstr>git submodule basics: make a new change</vt:lpstr>
      <vt:lpstr>git submodule basics: make a new change</vt:lpstr>
      <vt:lpstr>git submodule basics: make a new change</vt:lpstr>
      <vt:lpstr>git submodule basics: make a new change</vt:lpstr>
      <vt:lpstr>git submodule basics: make a new change</vt:lpstr>
      <vt:lpstr>Wrap up: what is git submodule?</vt:lpstr>
      <vt:lpstr>Cheat 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Submodule</dc:title>
  <dc:creator>Yoshii, Yutaro</dc:creator>
  <cp:lastModifiedBy>Yoshii, Yutaro</cp:lastModifiedBy>
  <cp:revision>1</cp:revision>
  <dcterms:created xsi:type="dcterms:W3CDTF">2024-05-14T10:24:34Z</dcterms:created>
  <dcterms:modified xsi:type="dcterms:W3CDTF">2024-05-14T16:25:06Z</dcterms:modified>
</cp:coreProperties>
</file>