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489"/>
    <a:srgbClr val="5B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38:50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24575,'78'4'0,"0"0"0,-24 2 0,3 1 0,9-2 0,10 0 0,10 7 0,-14 4 0,12 7 0,6 3 0,3 3 0,-4-2 0,-8-2 0,-13-5 0,26 5 0,-2 0 0,-12-1 0,22 8 0,7 3 0,-10-4 0,-27-9 0,-43-16 0,-31-9 0,-2-2 0,2-2 0,0-2 0,2-2 0,-2-4 0,0 1 0,0 1 0,0 3 0,0 4 0,0 1 0,0 1 0,1 0 0,0-1 0,0 1 0,-1-1 0,-1 0 0,2-1 0,0-3 0,-1 0 0,0-1 0,0-1 0,1 2 0,-1-2 0,-3-1 0,-1-3 0,-3 0 0,1 3 0,1 3 0,1 3 0,1 3 0,1 1 0,-1 0 0,0 2 0,0-2 0,-1-1 0,1-1 0,2 1 0,1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02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1 538 24575,'24'0'0,"9"0"0,20-4 0,17-9 0,10-7 0,8-9 0,2-3 0,1 0 0,0 2 0,-2 3 0,0 3 0,1 2 0,0 5 0,-3 3 0,-12 5 0,-11 4 0,-10 0 0,-11 0 0,-7-1 0,-9 1 0,-9 1 0,-8 2 0,-11 0 0,-10 0 0,-7-3 0,-4-3 0,-5-1 0,-7-5 0,-6-2 0,-5-2 0,2 1 0,4 3 0,5 3 0,3 0 0,0-1 0,-1-1 0,-1-3 0,1 2 0,2 0 0,0 1 0,5 4 0,4 1 0,8 4 0,8 2 0,7 2 0,1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0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0 24575,'-2'48'0,"-14"23"0,-7 15 0,-3-6 0,2-16 0,11-32 0,5-10 0,1-4 0,2-3 0,1-1 0,0-1 0,2-3 0,1-2 0,1 1 0,0 0 0,0-2 0,0 0 0,0-2 0,0 2 0,0 0 0,0 0 0,0-1 0,0-3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06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523 652 24575,'-11'-12'0,"-13"-12"0,-14-12 0,-12-14 0,5 3 0,7 9 0,9 5 0,7 7 0,-2-2 0,-2-3 0,0 1 0,1 1 0,1 1 0,1-1 0,1-3 0,0-1 0,2-1 0,3 2 0,4 3 0,2 5 0,4 7 0,3 8 0,2 9 0,2 6 0,0 6 0,0 6 0,0 5 0,0 0 0,0 0 0,0-5 0,0 0 0,0 1 0,0 0 0,2-1 0,2 1 0,1 1 0,1 1 0,-1 2 0,-1 1 0,0 1 0,-2-2 0,-1-5 0,-1-7 0,0-7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07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24575,'15'0'0,"16"0"0,27 0 0,23 0 0,-29 0 0,2 0 0,-1 0 0,-3 0 0,30 0 0,-27 0 0,-33 0 0,-13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1163 24575,'78'0'0,"-9"-7"0,9-4 0,-14 1 0,2-3 0,2-1 0,4-4 0,2-3 0,-2-1 0,-3-2 0,0 0 0,-5-3 0,17-12 0,-3-3 0,-3 2 0,-2-2 0,-3 3 0,-2-1 0,-2-2 0,-2 0 0,-7 6 0,-2 1 0,-6 2 0,-2 0 0,30-20 0,-16 13 0,-14 12 0,-10 6 0,2 2 0,7-7 0,14-9 0,10-7 0,-3 3 0,-13 9 0,-16 10 0,-10 7 0,-1-1 0,5-5 0,4-1 0,-3 0 0,-5 5 0,-10 7 0,-9 2 0,-6 3 0,-3-2 0,-4 3 0,-4 1 0,-2 1 0,-4 1 0,-1 0 0,0 0 0,1-2 0,2 0 0,3 0 0,0 0 0,1 2 0,-3 0 0,-5 0 0,-6 0 0,-11 0 0,-4 0 0,-5 0 0,0 0 0,5 0 0,3 0 0,10 0 0,5 0 0,7 0 0,6 0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19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24575,'0'16'0,"0"1"0,0 6 0,0 7 0,0 7 0,0 7 0,0 2 0,0-2 0,0-3 0,0-7 0,0-3 0,0-4 0,0-7 0,0-4 0,0-9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22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3857 24575,'1'-18'0,"12"-13"0,27-32 0,-10 22 0,2-2 0,6-6 0,1 0 0,2-4 0,0 1 0,-7 7 0,0 1 0,2-1 0,-1 2 0,-1 3 0,1 1 0,0 0 0,2 0 0,3-2 0,3 1 0,0 2 0,2 0 0,9-7 0,3 0 0,-2 2 0,0-1 0,3-3 0,-1 0 0,2-3 0,-1 0 0,-9 7 0,-1 0 0,1-3 0,-2 0 0,-6 4 0,-2-1 0,6-9 0,1-2 0,2-6 0,3-3 0,-10 10 0,2-2 0,1-1-176,1-2 1,1-2 0,0 0 175,1-1 0,0 0 0,0 0 0,-1 1 0,0 1 0,-2 2 0,17-22 0,-2 3 0,0 0 0,0 0 0,0 2 0,0 0 0,0 0 0,0 3 0,-7 8 0,-1 4 0,-4 5 0,-3 5 0,15-19 0,-9 11 0,-9 13 0,-3 5 526,0 5-526,1-1 0,-2 3 0,0 2 0,-2 4 0,-5 6 0,-4 9 0,-6 5 0,-4 5 0,0 1 0,4 0 0,4 0 0,2 2 0,0 0 0,-2 2 0,0 1 0,0-3 0,1-1 0,-2-1 0,-4 0 0,-5 0 0,-5 0 0,-5 2 0,-2 0 0,-3 0 0,-2-1 0,-3-1 0,-3 0 0,-3 0 0,-2 0 0,-5 0 0,-1-3 0,-4-7 0,-3-8 0,-3-7 0,-4-2 0,-1 3 0,-1 4 0,1 5 0,-1 1 0,0 1 0,2 3 0,4 2 0,9 3 0,7 2 0,7 1 0,4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41:23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24575,'0'18'0,"0"10"0,0 9 0,0 8 0,0 0 0,0-8 0,0-6 0,0-6 0,0-3 0,-1-3 0,-1-3 0,-1-4 0,1-2 0,0-4 0,0 0 0,-1-2 0,1-2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13:38:51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480 0 24575,'-5'0'0,"-8"0"0,-18 0 0,-6 0 0,-7 0 0,4 0 0,7 0 0,7 0 0,6 0 0,-1 0 0,-4 0 0,-9 5 0,-3 3 0,2 4 0,6 0 0,10-4 0,6-3 0,4-1 0,5-2 0,1 0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39:24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1 214,'98'0,"-34"0,5 0,22 0,6 0,-23 0,3-2,0 1,4-2,2 0,-2 0,-2-1,-1 1,0-1,-5 0,0 0,-1 1,-3 1,0 0,0 0,-1 0,1 0,-1-1,-1 1,0 0,0-1,32-2,-2 0,-4-1,-2-1,-7 3,-3-1,-3-1,-2 0,-4 1,-1 0,-3 0,1 0,-1 0,0 0,-1-2,-1 0,-4-1,-1 1,-4-1,-1 0,-5 1,-2 0,39-4,-11 2,-11 4,-6 3,-9 2,-7 0,-1 0,-3 0,-3 0,-5 0,-9 0,-4 0,-3 0,-1 0,1 0,0 0,1 0,-2 0,4 2,-6 0,4 2,-7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39:31.5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1,'85'0,"-31"0,4 1,19 1,5 1,16 2,3 2,-32-1,0 0,0 1,0 0,0 1,-2-1,22 3,-4-1,-10-1,-3-3,-7-1,-3-1,-8-1,0-1,5 0,0 0,0-1,0 0,6 0,1 0,5 0,0 0,-2 0,0 0,1 0,-1 0,-4 0,0 0,-6 0,-1 0,-6 0,-1 0,41 0,-12 0,-9 0,-7 0,-11 0,-7 0,-5 0,-5 0,-4 0,-5 0,-6 0,-4 0,-3 0,6 0,-6 0,5 0,-4 0,0 0,1 0,0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39:36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1 121,'71'0,"1"0,7 0,1 0,2 0,2 0,3-1,-1 2,-4-1,-3 2,-9 0,-5 0,-8 1,-4 0,33 3,-9-3,0-3,11 0,11 0,-46 0,1 0,4 0,0 0,2 0,-1 0,1-1,-2 0,-3-2,-1-1,44-12,-10-8,-11-3,-4 2,-6 5,0 8,2 6,4 3,1 3,-1 0,-11 0,-15 0,-13 0,-10 0,-2 0,4 0,4 0,4 0,4 0,6 0,2 0,4 0,5 0,3 0,4 0,0 0,-9 0,-7 0,-12 0,-7 0,-1 0,0 0,4 0,0 0,0 2,-1 1,0 1,2 2,3 0,3-1,-3 1,0-2,-4 1,-4 1,-1 1,-1-1,1 0,-2-1,-2-1,-2-1,-2 0,-1 0,1-1,-2 0,4 0,-6 0,8 3,-9 0,6 0,-5 1,1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39:44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1,'96'0,"-34"0,4 0,11 0,3 0,8 0,0 0,-3 0,-2 0,-9 0,-3 0,-8 0,-2 0,36 0,-10 0,5 0,-42-1,3 2,7 0,2 2,9 1,2 3,3 1,1 0,3 1,0-2,-1-1,-1-1,-5-2,-1-2,-4-1,-2 0,-5 0,-1 0,-5 0,-1 0,-2 1,0 0,3 2,0 1,2 1,-1 1,1 0,1 2,-3-1,0-1,-4-1,1 0,46 1,-4-3,3-3,1-4,-47 1,1-2,1-1,1 0,1-2,0 1,1 0,0 1,-2 1,-2 1,38 0,-15 1,-14 3,-7 0,-4 0,-6 0,-4 0,-6 0,-5 0,-3 0,-4 0,-2 0,-1 0,3-1,9-4,6-2,2-2,1 1,-7 2,-5 1,-6 3,-4 1,-3 1,-1-6,-2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39:58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0,'89'0,"-1"0,-18 0,3 0,2 0,12 0,3 0,-1 0,0 0,-2 0,-1 0,-8 1,-3 0,-1 0,27 1,-3-1,-1 1,-1 0,2-1,1 0,-32-1,0 0,0 0,3 1,0 0,-1 0,-1 2,0 0,-1 1,26 3,-2 3,-7 0,-2 2,-14 0,-3-1,-5-1,-2-1,-4-1,-2-1,43 5,-6-1,-3-1,-6 0,-3-2,-2-2,-6-4,0-2,-1 0,-1 0,-1 0,-6-2,-8 0,-6-1,-6-1,-4 1,1-1,-3-1,-3 3,-2 0,-4 2,-1 0,2 0,3 0,7 0,6 0,4 0,4 0,6-3,7-4,8-4,5-3,-2 0,-7 3,-9 4,-10 1,-7 1,-5 1,-7 1,-5 0,-5 1,-8-2,-4-15,-4 6,-3-12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40:06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1 114,'85'0,"-26"0,4 0,19 0,5 0,-21 0,1 1,1-2,5 1,1-1,2 0,14-2,4-1,0-1,3 0,1-1,0 0,0 0,0 0,-3 1,-6 0,-2 0,-5 2,13 1,-6 1,-11 1,-3 0,-9 0,-3 0,-8 0,-2 0,42 0,1 0,-45 0,0 0,2 0,0-1,-1-1,0-1,40-3,-14-2,-8-1,-4 4,0 1,2 2,0 2,-5 0,-6 0,-10 0,-5 0,-4 0,-4 0,-2 0,-1 0,0 0,3 0,6 0,8 0,7 0,9 0,3 0,4 0,5 0,7 0,5 0,-1-2,-4 0,-10-1,-7 1,-3 1,-7 1,-3 0,-6 0,-6 0,-4 0,-6 2,-2 0,-2 0,-3 0,-3 0,0 0,-2 0,0 0,0-2,-3 1,0 1,0 2,0 0,0-2,-2 0,0-2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2T13:40:10.3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0 157,'74'0,"0"0,14 0,6 0,-20 0,4 0,1 0,5 0,2 0,0 0,-3 0,0 0,-1 0,-3 0,-1 1,0-2,0 1,-1-1,-1-1,-5 1,-2 0,1 0,1 0,1 0,-2-1,-1 0,0 0,-1 0,32 0,-2 0,-6-2,-2 1,-8-1,-3 1,-7 0,-1 0,-3-1,-1 0,0 1,1 0,2-2,0 1,-1 1,0 0,-5 0,-2 1,-5 1,-2 0,37 1,-12-3,-5 0,0-2,0 0,-1 0,-2 0,-4 0,-1-2,2-3,6-2,-1 1,-5 4,-9 5,-11 2,-3 0,-1 0,0 0,2 1,-1 4,0 2,-4 0,-2 0,1 0,-1-2,1 2,-1-1,-4 0,-4-1,-8-2,-3-1,-4-1,-3-1,7 0,-4 0,6 0,-7 0,1 0,-1 0,0 0,3 0,6 0,10 0,7 0,3 1,-4 1,-2 0,-3 0,-2 1,-3-1,-4 0,-5 0,-3-2,-3 0,1 0,-2 1,4 2,-6-2,5 4,-5-3,4 1,-2-3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60ED-C549-824E-9861-A37B75F2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8DBA2-987C-96FB-D2ED-B339F8BA3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7051-A400-697A-3C2B-72F8BECE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1436A-75FB-43D7-70A9-CDF9A96E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91D0-92E5-8688-B69D-C070B6A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1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300-0F41-9E85-0618-013FAB76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0A483-9054-A645-E6F1-78D28AFE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0F78-AAF9-0F13-7227-5C467B55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9E89D-3A2B-6C51-84C3-70A0984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C4E2-C316-D3AA-1C73-5F86EAEA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83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3496A-4CDD-B3F8-4935-FA8802BB9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C2CD0-B4A8-63E2-A4DB-84E7334E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7E88-22AE-844E-816E-3B904B4B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1597-3832-D2A9-B3F3-9002066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05B6-7BB4-95F8-E6E3-F0D1F039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438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2441-2FC3-1AA1-AA4B-2BDDAC3E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4251-767E-491C-BBA2-6A173A017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5E83-F953-021E-6E9C-95F8DC3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918F-3A10-6C4B-A8D5-3B466949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F1920-E05C-F9A1-734E-93E39C1F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2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1DCC-3325-3FB5-D2BF-FF15D2C8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17F3-ADC4-DD4C-F931-69FDC0A29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DAF0-547A-6E7E-D361-0957E4C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FFDD-80A0-B527-099E-08A1CCAE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6875-7353-43EE-1D5B-016821CD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9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CE27-3F37-2668-8C83-CDE133A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2720-DD60-5AEA-FE6F-377986276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49D1-053B-0097-8C93-4BE79DEB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41034-546A-650A-C57C-7E52769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6FF5-B1CA-7FE2-280C-92EC039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F3E0-05F9-6009-B835-50295F12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555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DABC-F644-8D13-C795-20BBDF8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C052-3772-D1BA-990F-37D2DBA9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D9305-A714-E81E-6917-D6961244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5B089-207E-0224-B930-D673A45C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1FCFD-378A-29EF-AF16-D986582F8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6884C-BAB7-7101-B42C-461D8C6B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BE431-2528-4568-DCE0-2C0BFB02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7F7F9-B9E6-CE9E-9186-3D9115D4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43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F16D-4C89-EFCD-A8E1-BF13A4DF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C6225-7221-ED89-0323-ACF39397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7E65A-3E15-64EA-CD31-3C531187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8ED9D-8766-E063-8BEC-92C5D7BA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16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1B9EF-A2E4-9889-69FD-C1CEA1C0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98300-F7B1-92DC-68F2-05F056A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766DF-D6F4-CFE0-ABFF-C3F75084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02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C115-C4EF-3901-24C4-23E5AED2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B3DB-220A-7250-DE77-5CB253FE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6F3B1-387E-0E31-3D71-5550E5D49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3D0-0C8B-BB40-C022-FCDF649E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E3987-E241-92B9-B59E-8A063BFA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6D2B-0E83-5539-0EC7-13411EDE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070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6DA2-B97F-D7A6-7131-40EB1F72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FDD0E-739C-8631-7BDF-D7FAB8122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32C8-6333-A17B-5210-3B3BB9CB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7051-EB90-6B37-36CB-3897A05D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4C37-6CB7-875E-5C14-7F41F3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647C-1927-5FDB-E44A-2BD17A96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409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51C62-1598-BF32-BE71-509680FC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41A2-521C-EFA8-EE07-E7BE8784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6E0F-B8D0-FC3E-653B-1DD2D4C1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9801-2B87-7644-A8BE-3A10DD820C3B}" type="datetimeFigureOut">
              <a:rPr lang="en-DE" smtClean="0"/>
              <a:t>30.04.24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9294-3B3A-FF3A-97EF-6B858DB5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E7CB-B88F-64AE-F365-03E172FF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A21C-2C35-184F-A016-AA49EB811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424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3049414-E4DD-BA2A-3F48-3F44602BE152}"/>
              </a:ext>
            </a:extLst>
          </p:cNvPr>
          <p:cNvSpPr/>
          <p:nvPr/>
        </p:nvSpPr>
        <p:spPr>
          <a:xfrm>
            <a:off x="1995055" y="916586"/>
            <a:ext cx="6483927" cy="531214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91A141E-9818-2C58-7D3B-FC73F3EDA63C}"/>
              </a:ext>
            </a:extLst>
          </p:cNvPr>
          <p:cNvSpPr/>
          <p:nvPr/>
        </p:nvSpPr>
        <p:spPr>
          <a:xfrm>
            <a:off x="6828312" y="1043466"/>
            <a:ext cx="5130139" cy="5024826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69F97-86D1-58EB-68E3-DDA73A61C238}"/>
              </a:ext>
            </a:extLst>
          </p:cNvPr>
          <p:cNvGrpSpPr/>
          <p:nvPr/>
        </p:nvGrpSpPr>
        <p:grpSpPr>
          <a:xfrm>
            <a:off x="8621485" y="1866721"/>
            <a:ext cx="1448789" cy="1187532"/>
            <a:chOff x="3716977" y="1674421"/>
            <a:chExt cx="1448789" cy="118753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F32FE60-5C41-77CD-E500-9CD4A4A03815}"/>
                </a:ext>
              </a:extLst>
            </p:cNvPr>
            <p:cNvSpPr/>
            <p:nvPr/>
          </p:nvSpPr>
          <p:spPr>
            <a:xfrm>
              <a:off x="3716977" y="1674421"/>
              <a:ext cx="1448789" cy="118753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5C332B-8B30-5D35-8CBA-AAD7C9A8B777}"/>
                </a:ext>
              </a:extLst>
            </p:cNvPr>
            <p:cNvSpPr txBox="1"/>
            <p:nvPr/>
          </p:nvSpPr>
          <p:spPr>
            <a:xfrm>
              <a:off x="4019797" y="1674421"/>
              <a:ext cx="843148" cy="36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901BBF-9E9F-ED7C-B523-B4E04D71C73D}"/>
              </a:ext>
            </a:extLst>
          </p:cNvPr>
          <p:cNvGrpSpPr/>
          <p:nvPr/>
        </p:nvGrpSpPr>
        <p:grpSpPr>
          <a:xfrm>
            <a:off x="8924306" y="2302357"/>
            <a:ext cx="843148" cy="603662"/>
            <a:chOff x="4019797" y="2151022"/>
            <a:chExt cx="843148" cy="60366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B782EB-8A02-9C65-7ED1-B7925AA2E74A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EEE50-68A3-7FE5-DA97-7741760EC785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State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F49797-564B-9EAF-C821-658AEB92F34A}"/>
              </a:ext>
            </a:extLst>
          </p:cNvPr>
          <p:cNvGrpSpPr/>
          <p:nvPr/>
        </p:nvGrpSpPr>
        <p:grpSpPr>
          <a:xfrm>
            <a:off x="7022276" y="1301339"/>
            <a:ext cx="843148" cy="603662"/>
            <a:chOff x="4019797" y="2151022"/>
            <a:chExt cx="843148" cy="60366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BB5FC1F-ADDD-EE79-5580-FF7D13C5E328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55AA7F-BC11-B433-4BD4-D695F839838A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</a:t>
              </a:r>
              <a:r>
                <a:rPr lang="en-DE" sz="1400" dirty="0"/>
                <a:t>indow entity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A4B87-AF2E-CFD5-C576-662FBA5B8CDA}"/>
              </a:ext>
            </a:extLst>
          </p:cNvPr>
          <p:cNvGrpSpPr/>
          <p:nvPr/>
        </p:nvGrpSpPr>
        <p:grpSpPr>
          <a:xfrm>
            <a:off x="7022276" y="2196936"/>
            <a:ext cx="843148" cy="603662"/>
            <a:chOff x="4019797" y="2151022"/>
            <a:chExt cx="843148" cy="60366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FB49A19-3508-F366-E102-70865C0B62B1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0E9B07-6F74-8242-F5E8-21DED8C1B8F1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</a:t>
              </a:r>
              <a:r>
                <a:rPr lang="en-DE" sz="1400" dirty="0"/>
                <a:t>indow entity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28494-6271-9DA4-83AD-BA119E271A19}"/>
              </a:ext>
            </a:extLst>
          </p:cNvPr>
          <p:cNvGrpSpPr/>
          <p:nvPr/>
        </p:nvGrpSpPr>
        <p:grpSpPr>
          <a:xfrm>
            <a:off x="7022276" y="3092533"/>
            <a:ext cx="843148" cy="603662"/>
            <a:chOff x="4019797" y="2151022"/>
            <a:chExt cx="843148" cy="60366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56019DC-0A00-8C11-EE50-8990403C1CA5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0DBA2B-EF73-B70C-6C55-9F35874F16F6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</a:t>
              </a:r>
              <a:r>
                <a:rPr lang="en-DE" sz="1400" dirty="0"/>
                <a:t>indow entity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42E6BD-AF12-7B0A-5BB7-611439E521DB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7865424" y="1605111"/>
            <a:ext cx="756061" cy="855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CFF7DD-EAC1-AB6D-F226-3B616841D1F8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7865424" y="2460487"/>
            <a:ext cx="756061" cy="402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C3502-1A6F-B2FE-9154-363D1A77BA9F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 flipV="1">
            <a:off x="7865424" y="2460487"/>
            <a:ext cx="756061" cy="935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4238FC-6DDA-0BCF-06C3-7DB4315BE6C3}"/>
              </a:ext>
            </a:extLst>
          </p:cNvPr>
          <p:cNvGrpSpPr/>
          <p:nvPr/>
        </p:nvGrpSpPr>
        <p:grpSpPr>
          <a:xfrm>
            <a:off x="8621485" y="4488238"/>
            <a:ext cx="1448789" cy="1187532"/>
            <a:chOff x="3716977" y="1674421"/>
            <a:chExt cx="1448789" cy="1187532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E2A5B0C-973F-FCE1-56D0-411B78264D2B}"/>
                </a:ext>
              </a:extLst>
            </p:cNvPr>
            <p:cNvSpPr/>
            <p:nvPr/>
          </p:nvSpPr>
          <p:spPr>
            <a:xfrm>
              <a:off x="3716977" y="1674421"/>
              <a:ext cx="1448789" cy="118753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65E94D-F56B-9FE4-AF34-4DE3B9BAB3A2}"/>
                </a:ext>
              </a:extLst>
            </p:cNvPr>
            <p:cNvSpPr txBox="1"/>
            <p:nvPr/>
          </p:nvSpPr>
          <p:spPr>
            <a:xfrm>
              <a:off x="4019797" y="1674421"/>
              <a:ext cx="843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Model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489477-DD1C-329F-1037-049A3722EE3A}"/>
              </a:ext>
            </a:extLst>
          </p:cNvPr>
          <p:cNvGrpSpPr/>
          <p:nvPr/>
        </p:nvGrpSpPr>
        <p:grpSpPr>
          <a:xfrm>
            <a:off x="8924306" y="4923874"/>
            <a:ext cx="843148" cy="603662"/>
            <a:chOff x="4019797" y="2151022"/>
            <a:chExt cx="843148" cy="603662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527E58F-E55E-6597-5944-470FDEE5DDF1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C59FAD-12DA-4DDE-A909-9CD0BCF264BB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State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303289-A8F7-A360-FE12-590EC99BF190}"/>
              </a:ext>
            </a:extLst>
          </p:cNvPr>
          <p:cNvGrpSpPr/>
          <p:nvPr/>
        </p:nvGrpSpPr>
        <p:grpSpPr>
          <a:xfrm>
            <a:off x="7022276" y="4214791"/>
            <a:ext cx="843148" cy="603662"/>
            <a:chOff x="4019797" y="2151022"/>
            <a:chExt cx="843148" cy="60366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70B6FD2-1EFF-026D-A2D9-DFF82AC64CD7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017BEF-F272-0A72-F42C-FE986377096C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</a:t>
              </a:r>
              <a:r>
                <a:rPr lang="en-DE" sz="1400" dirty="0"/>
                <a:t>indow entity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ECD193B-7445-C591-2F87-1570BD6761BF}"/>
              </a:ext>
            </a:extLst>
          </p:cNvPr>
          <p:cNvGrpSpPr/>
          <p:nvPr/>
        </p:nvGrpSpPr>
        <p:grpSpPr>
          <a:xfrm>
            <a:off x="7022276" y="5110388"/>
            <a:ext cx="843148" cy="603662"/>
            <a:chOff x="4019797" y="2151022"/>
            <a:chExt cx="843148" cy="603662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1CD3500-593A-BFF0-2707-3181DE18D298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9D08D7-BAD1-A7FF-8AA9-03A890FC20AF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W</a:t>
              </a:r>
              <a:r>
                <a:rPr lang="en-DE" sz="1400" dirty="0"/>
                <a:t>indow entity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CC5B9A-4BA5-A42A-DC2A-3C04422D21B2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>
            <a:off x="7865424" y="4518563"/>
            <a:ext cx="756061" cy="563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2EBE30-B79D-A76E-FD79-5D9F13E4C19F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 flipV="1">
            <a:off x="7865424" y="5082004"/>
            <a:ext cx="756061" cy="3321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9199D94-81F8-E174-E6D1-75D0476DF0CD}"/>
              </a:ext>
            </a:extLst>
          </p:cNvPr>
          <p:cNvSpPr/>
          <p:nvPr/>
        </p:nvSpPr>
        <p:spPr>
          <a:xfrm>
            <a:off x="4552209" y="1223030"/>
            <a:ext cx="1231073" cy="751981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023468E-CCA1-9385-5710-27780BB1B123}"/>
              </a:ext>
            </a:extLst>
          </p:cNvPr>
          <p:cNvSpPr/>
          <p:nvPr/>
        </p:nvSpPr>
        <p:spPr>
          <a:xfrm>
            <a:off x="4552208" y="2104606"/>
            <a:ext cx="1231073" cy="751981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78C7000-F3CE-012A-5BFB-BCD0E45C2044}"/>
              </a:ext>
            </a:extLst>
          </p:cNvPr>
          <p:cNvSpPr/>
          <p:nvPr/>
        </p:nvSpPr>
        <p:spPr>
          <a:xfrm>
            <a:off x="4552207" y="3018373"/>
            <a:ext cx="1231073" cy="751981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0A71B9C-B3D5-3951-4B56-44D8C0FA2FE3}"/>
              </a:ext>
            </a:extLst>
          </p:cNvPr>
          <p:cNvSpPr/>
          <p:nvPr/>
        </p:nvSpPr>
        <p:spPr>
          <a:xfrm>
            <a:off x="4552207" y="4156109"/>
            <a:ext cx="1231073" cy="751981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C654A21-D97B-43E9-0311-003F964FB482}"/>
              </a:ext>
            </a:extLst>
          </p:cNvPr>
          <p:cNvSpPr/>
          <p:nvPr/>
        </p:nvSpPr>
        <p:spPr>
          <a:xfrm>
            <a:off x="4552206" y="5036228"/>
            <a:ext cx="1231073" cy="751981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F06BD9-AE5C-F699-722B-D3684F731151}"/>
              </a:ext>
            </a:extLst>
          </p:cNvPr>
          <p:cNvCxnSpPr>
            <a:stCxn id="65" idx="3"/>
            <a:endCxn id="11" idx="1"/>
          </p:cNvCxnSpPr>
          <p:nvPr/>
        </p:nvCxnSpPr>
        <p:spPr>
          <a:xfrm>
            <a:off x="5783282" y="1599021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2E83FD-6FBB-A9E7-46A4-ECA44D35F962}"/>
              </a:ext>
            </a:extLst>
          </p:cNvPr>
          <p:cNvCxnSpPr/>
          <p:nvPr/>
        </p:nvCxnSpPr>
        <p:spPr>
          <a:xfrm>
            <a:off x="5779324" y="2525036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CBFE0C-7553-1041-B0E4-586A60874194}"/>
              </a:ext>
            </a:extLst>
          </p:cNvPr>
          <p:cNvCxnSpPr/>
          <p:nvPr/>
        </p:nvCxnSpPr>
        <p:spPr>
          <a:xfrm>
            <a:off x="5751611" y="3419253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C25F35-B7FE-4074-4EE1-76C865CAB36C}"/>
              </a:ext>
            </a:extLst>
          </p:cNvPr>
          <p:cNvCxnSpPr/>
          <p:nvPr/>
        </p:nvCxnSpPr>
        <p:spPr>
          <a:xfrm>
            <a:off x="5771402" y="4534103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C27B716-5B8D-F2FB-876A-A518893980A9}"/>
              </a:ext>
            </a:extLst>
          </p:cNvPr>
          <p:cNvCxnSpPr/>
          <p:nvPr/>
        </p:nvCxnSpPr>
        <p:spPr>
          <a:xfrm>
            <a:off x="5779324" y="5426686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F171E72-BDEF-3D9C-B8C6-8F82C1E5642A}"/>
              </a:ext>
            </a:extLst>
          </p:cNvPr>
          <p:cNvSpPr txBox="1"/>
          <p:nvPr/>
        </p:nvSpPr>
        <p:spPr>
          <a:xfrm>
            <a:off x="7849590" y="596426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Hub Frame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356777-2BAE-E432-66B6-B3B242470639}"/>
              </a:ext>
            </a:extLst>
          </p:cNvPr>
          <p:cNvSpPr txBox="1"/>
          <p:nvPr/>
        </p:nvSpPr>
        <p:spPr>
          <a:xfrm>
            <a:off x="4443347" y="629264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Input Frames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5648D0F-52E9-D4AA-E67C-3625DDEB8420}"/>
              </a:ext>
            </a:extLst>
          </p:cNvPr>
          <p:cNvSpPr/>
          <p:nvPr/>
        </p:nvSpPr>
        <p:spPr>
          <a:xfrm>
            <a:off x="10497787" y="1919004"/>
            <a:ext cx="1223155" cy="3608532"/>
          </a:xfrm>
          <a:prstGeom prst="roundRect">
            <a:avLst/>
          </a:prstGeom>
          <a:solidFill>
            <a:srgbClr val="BBA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FE3D0B-87C3-BCD1-7292-8D399EC2823B}"/>
              </a:ext>
            </a:extLst>
          </p:cNvPr>
          <p:cNvCxnSpPr>
            <a:cxnSpLocks/>
            <a:stCxn id="82" idx="1"/>
            <a:endCxn id="4" idx="3"/>
          </p:cNvCxnSpPr>
          <p:nvPr/>
        </p:nvCxnSpPr>
        <p:spPr>
          <a:xfrm flipH="1" flipV="1">
            <a:off x="10070274" y="2460487"/>
            <a:ext cx="427513" cy="126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29F7B41-8E4D-49AF-0B1A-EC81EBD0CCA6}"/>
              </a:ext>
            </a:extLst>
          </p:cNvPr>
          <p:cNvCxnSpPr>
            <a:cxnSpLocks/>
            <a:stCxn id="82" idx="1"/>
            <a:endCxn id="47" idx="3"/>
          </p:cNvCxnSpPr>
          <p:nvPr/>
        </p:nvCxnSpPr>
        <p:spPr>
          <a:xfrm flipH="1">
            <a:off x="10070274" y="3723270"/>
            <a:ext cx="427513" cy="1358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9F33543-CA77-4865-4A05-0BB52CEAAD9A}"/>
              </a:ext>
            </a:extLst>
          </p:cNvPr>
          <p:cNvSpPr txBox="1"/>
          <p:nvPr/>
        </p:nvSpPr>
        <p:spPr>
          <a:xfrm>
            <a:off x="10495808" y="1922496"/>
            <a:ext cx="122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Input logic handling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6C64A5-C963-40E7-21FE-D72E801A9CD8}"/>
              </a:ext>
            </a:extLst>
          </p:cNvPr>
          <p:cNvSpPr txBox="1"/>
          <p:nvPr/>
        </p:nvSpPr>
        <p:spPr>
          <a:xfrm>
            <a:off x="10527475" y="2623819"/>
            <a:ext cx="1191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On change event, submission, emitting error codes for malformed input values, managing models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26F316-266A-454D-5BA3-EDD4A7DD0195}"/>
              </a:ext>
            </a:extLst>
          </p:cNvPr>
          <p:cNvSpPr txBox="1"/>
          <p:nvPr/>
        </p:nvSpPr>
        <p:spPr>
          <a:xfrm>
            <a:off x="5777344" y="1734071"/>
            <a:ext cx="1223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Frames are synced through update-state events.</a:t>
            </a:r>
          </a:p>
          <a:p>
            <a:r>
              <a:rPr lang="en-DE" sz="1200" dirty="0"/>
              <a:t>Input value is a state, and error codes are also part of t</a:t>
            </a:r>
            <a:r>
              <a:rPr lang="en-GB" sz="1200" dirty="0"/>
              <a:t>he</a:t>
            </a:r>
            <a:r>
              <a:rPr lang="en-DE" sz="1200" dirty="0"/>
              <a:t> state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A8B395C7-FD6D-468D-A8A1-50DF7FBA740E}"/>
              </a:ext>
            </a:extLst>
          </p:cNvPr>
          <p:cNvSpPr/>
          <p:nvPr/>
        </p:nvSpPr>
        <p:spPr>
          <a:xfrm>
            <a:off x="134588" y="965758"/>
            <a:ext cx="3083622" cy="5102534"/>
          </a:xfrm>
          <a:prstGeom prst="roundRect">
            <a:avLst/>
          </a:prstGeom>
          <a:solidFill>
            <a:srgbClr val="BBA48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B3A8EE-0FB8-26DF-0DC5-BBF34F238628}"/>
              </a:ext>
            </a:extLst>
          </p:cNvPr>
          <p:cNvSpPr txBox="1"/>
          <p:nvPr/>
        </p:nvSpPr>
        <p:spPr>
          <a:xfrm>
            <a:off x="963880" y="507852"/>
            <a:ext cx="14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Parent app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077D4B5-6A06-E166-B3E8-0569C0468A8C}"/>
              </a:ext>
            </a:extLst>
          </p:cNvPr>
          <p:cNvGrpSpPr/>
          <p:nvPr/>
        </p:nvGrpSpPr>
        <p:grpSpPr>
          <a:xfrm>
            <a:off x="2242455" y="1301211"/>
            <a:ext cx="843148" cy="603662"/>
            <a:chOff x="4019797" y="2151022"/>
            <a:chExt cx="843148" cy="603662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95C7140-C320-9429-C26F-B9E08EC1A412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2EE3457-D592-357B-6561-F0936342CE19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00" dirty="0"/>
                <a:t>Input entity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D0CBC2-3E62-9987-968C-40F156B5C539}"/>
              </a:ext>
            </a:extLst>
          </p:cNvPr>
          <p:cNvGrpSpPr/>
          <p:nvPr/>
        </p:nvGrpSpPr>
        <p:grpSpPr>
          <a:xfrm>
            <a:off x="2242455" y="2196808"/>
            <a:ext cx="843148" cy="603662"/>
            <a:chOff x="4019797" y="2151022"/>
            <a:chExt cx="843148" cy="603662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AEF7ACEA-C709-85C0-52DB-65E56F9B2242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D6DAA56-CC14-3489-1D32-6F236BFE84E6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entity</a:t>
              </a:r>
              <a:endParaRPr lang="en-DE" sz="14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87F7BD5-32DF-296E-5484-7491B4D4116E}"/>
              </a:ext>
            </a:extLst>
          </p:cNvPr>
          <p:cNvGrpSpPr/>
          <p:nvPr/>
        </p:nvGrpSpPr>
        <p:grpSpPr>
          <a:xfrm>
            <a:off x="2242455" y="3092405"/>
            <a:ext cx="843148" cy="603662"/>
            <a:chOff x="4019797" y="2151022"/>
            <a:chExt cx="843148" cy="603662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843E70BB-E19A-9A0F-FDC0-578327EB18CA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58FE906-5694-A669-31EA-658244FF4184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entity</a:t>
              </a:r>
              <a:endParaRPr lang="en-DE" sz="1400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42E572A-413C-5229-1CDF-56E247B7CF95}"/>
              </a:ext>
            </a:extLst>
          </p:cNvPr>
          <p:cNvGrpSpPr/>
          <p:nvPr/>
        </p:nvGrpSpPr>
        <p:grpSpPr>
          <a:xfrm>
            <a:off x="2242455" y="4214663"/>
            <a:ext cx="843148" cy="603662"/>
            <a:chOff x="4019797" y="2151022"/>
            <a:chExt cx="843148" cy="603662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CD59631-EC25-FA8B-E8A3-AB75CB1CD052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A21B89-2A93-FBE5-31A0-4779F03B7550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entity</a:t>
              </a:r>
              <a:endParaRPr lang="en-DE" sz="1400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F4C1A3E-4B64-5F02-B860-928F4CB44BA1}"/>
              </a:ext>
            </a:extLst>
          </p:cNvPr>
          <p:cNvGrpSpPr/>
          <p:nvPr/>
        </p:nvGrpSpPr>
        <p:grpSpPr>
          <a:xfrm>
            <a:off x="2242455" y="5110260"/>
            <a:ext cx="843148" cy="603662"/>
            <a:chOff x="4019797" y="2151022"/>
            <a:chExt cx="843148" cy="603662"/>
          </a:xfrm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2EBB1FFD-77E4-E3EE-478D-502052B73572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A20FB1F-43B4-72CD-07C9-36F5E242E200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entity</a:t>
              </a:r>
              <a:endParaRPr lang="en-DE" sz="1400" dirty="0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E3E566B-C50F-CB69-3FAE-C27AE1525882}"/>
              </a:ext>
            </a:extLst>
          </p:cNvPr>
          <p:cNvCxnSpPr/>
          <p:nvPr/>
        </p:nvCxnSpPr>
        <p:spPr>
          <a:xfrm>
            <a:off x="3204354" y="1573998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5418C7-651E-51F5-287F-2AFC475BBD7D}"/>
              </a:ext>
            </a:extLst>
          </p:cNvPr>
          <p:cNvCxnSpPr/>
          <p:nvPr/>
        </p:nvCxnSpPr>
        <p:spPr>
          <a:xfrm>
            <a:off x="3200396" y="2500013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3688BE0-A464-F24A-4015-99290F6A8AEA}"/>
              </a:ext>
            </a:extLst>
          </p:cNvPr>
          <p:cNvCxnSpPr/>
          <p:nvPr/>
        </p:nvCxnSpPr>
        <p:spPr>
          <a:xfrm>
            <a:off x="3172683" y="3394230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112AB7A-15EA-B196-9FED-502104E39D96}"/>
              </a:ext>
            </a:extLst>
          </p:cNvPr>
          <p:cNvCxnSpPr/>
          <p:nvPr/>
        </p:nvCxnSpPr>
        <p:spPr>
          <a:xfrm>
            <a:off x="3192474" y="4509080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FDFDCD-C975-068F-27D0-2639A3245BC1}"/>
              </a:ext>
            </a:extLst>
          </p:cNvPr>
          <p:cNvCxnSpPr/>
          <p:nvPr/>
        </p:nvCxnSpPr>
        <p:spPr>
          <a:xfrm>
            <a:off x="3200396" y="5401663"/>
            <a:ext cx="1238994" cy="414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AFC41CF-21E5-77FB-773F-8C954A250640}"/>
              </a:ext>
            </a:extLst>
          </p:cNvPr>
          <p:cNvSpPr txBox="1"/>
          <p:nvPr/>
        </p:nvSpPr>
        <p:spPr>
          <a:xfrm>
            <a:off x="3230086" y="1710373"/>
            <a:ext cx="1314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Input entity can set cosmetic attributes of the input frames (i.e. style, input type)</a:t>
            </a:r>
          </a:p>
          <a:p>
            <a:endParaRPr lang="en-DE" sz="1200" dirty="0"/>
          </a:p>
          <a:p>
            <a:r>
              <a:rPr lang="en-DE" sz="1200" dirty="0"/>
              <a:t>It also handles listening to state change events, such as when the error state changes, and emit it as an event to its parent or the handler.</a:t>
            </a:r>
          </a:p>
          <a:p>
            <a:endParaRPr lang="en-DE" sz="1200" dirty="0"/>
          </a:p>
          <a:p>
            <a:r>
              <a:rPr lang="en-DE" sz="1200" dirty="0"/>
              <a:t>The handler can then decide to display the error messages (i.e. password too short)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846DD4A-63C2-750B-2A25-A23D8EEAE360}"/>
              </a:ext>
            </a:extLst>
          </p:cNvPr>
          <p:cNvGrpSpPr/>
          <p:nvPr/>
        </p:nvGrpSpPr>
        <p:grpSpPr>
          <a:xfrm>
            <a:off x="568029" y="1500944"/>
            <a:ext cx="1207324" cy="4174698"/>
            <a:chOff x="4019797" y="2151022"/>
            <a:chExt cx="843148" cy="603662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6DA373EA-9C60-E2EE-3EA3-E5218586A4D5}"/>
                </a:ext>
              </a:extLst>
            </p:cNvPr>
            <p:cNvSpPr/>
            <p:nvPr/>
          </p:nvSpPr>
          <p:spPr>
            <a:xfrm>
              <a:off x="4019797" y="2151022"/>
              <a:ext cx="843148" cy="603662"/>
            </a:xfrm>
            <a:prstGeom prst="roundRect">
              <a:avLst/>
            </a:prstGeom>
            <a:solidFill>
              <a:srgbClr val="BBA4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4B334B2-2213-FE1D-84FF-F6E676A0590F}"/>
                </a:ext>
              </a:extLst>
            </p:cNvPr>
            <p:cNvSpPr txBox="1"/>
            <p:nvPr/>
          </p:nvSpPr>
          <p:spPr>
            <a:xfrm>
              <a:off x="4019797" y="2193184"/>
              <a:ext cx="843148" cy="10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400" dirty="0"/>
                <a:t>Other components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3AC90731-DDD4-9DA9-469B-2380267E5781}"/>
              </a:ext>
            </a:extLst>
          </p:cNvPr>
          <p:cNvSpPr txBox="1"/>
          <p:nvPr/>
        </p:nvSpPr>
        <p:spPr>
          <a:xfrm>
            <a:off x="3277593" y="6124962"/>
            <a:ext cx="417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Blue area: Low level, protocol related</a:t>
            </a:r>
          </a:p>
          <a:p>
            <a:pPr algn="ctr"/>
            <a:r>
              <a:rPr lang="en-DE" dirty="0"/>
              <a:t>Outside Blue: What’s exposed</a:t>
            </a:r>
          </a:p>
        </p:txBody>
      </p:sp>
    </p:spTree>
    <p:extLst>
      <p:ext uri="{BB962C8B-B14F-4D97-AF65-F5344CB8AC3E}">
        <p14:creationId xmlns:p14="http://schemas.microsoft.com/office/powerpoint/2010/main" val="78205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C28E364-D460-EF35-485D-77662F7F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45006" cy="57435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497D8A-825A-B0F9-BD4C-9550EC65B2AD}"/>
              </a:ext>
            </a:extLst>
          </p:cNvPr>
          <p:cNvGrpSpPr/>
          <p:nvPr/>
        </p:nvGrpSpPr>
        <p:grpSpPr>
          <a:xfrm>
            <a:off x="1771097" y="1310657"/>
            <a:ext cx="630000" cy="171360"/>
            <a:chOff x="1771097" y="1310657"/>
            <a:chExt cx="6300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12C045-BBEB-0B60-481D-7C16F7820153}"/>
                    </a:ext>
                  </a:extLst>
                </p14:cNvPr>
                <p14:cNvContentPartPr/>
                <p14:nvPr/>
              </p14:nvContentPartPr>
              <p14:xfrm>
                <a:off x="1771097" y="1310657"/>
                <a:ext cx="630000" cy="14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12C045-BBEB-0B60-481D-7C16F78201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64977" y="1304537"/>
                  <a:ext cx="642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FD4305C-0E21-4B70-5FA2-08D0E95ACD04}"/>
                    </a:ext>
                  </a:extLst>
                </p14:cNvPr>
                <p14:cNvContentPartPr/>
                <p14:nvPr/>
              </p14:nvContentPartPr>
              <p14:xfrm>
                <a:off x="2207417" y="1460777"/>
                <a:ext cx="172800" cy="2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FD4305C-0E21-4B70-5FA2-08D0E95ACD0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01297" y="145465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6D47C4-451B-0AB7-EC9B-2C79CA6AD493}"/>
              </a:ext>
            </a:extLst>
          </p:cNvPr>
          <p:cNvSpPr txBox="1"/>
          <p:nvPr/>
        </p:nvSpPr>
        <p:spPr>
          <a:xfrm>
            <a:off x="957943" y="10014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DE" dirty="0"/>
              <a:t>m_es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669B6-A3EB-33B1-D201-F18FE5B2E2C0}"/>
              </a:ext>
            </a:extLst>
          </p:cNvPr>
          <p:cNvSpPr txBox="1"/>
          <p:nvPr/>
        </p:nvSpPr>
        <p:spPr>
          <a:xfrm>
            <a:off x="694663" y="20029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euesd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D7C266-453A-AE00-DDD0-BDD6A9302719}"/>
                  </a:ext>
                </a:extLst>
              </p14:cNvPr>
              <p14:cNvContentPartPr/>
              <p14:nvPr/>
            </p14:nvContentPartPr>
            <p14:xfrm>
              <a:off x="2087383" y="1619897"/>
              <a:ext cx="1539720" cy="7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D7C266-453A-AE00-DDD0-BDD6A93027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743" y="1511897"/>
                <a:ext cx="16473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AA3995-92D7-ADC4-7CB5-B3CF1CD43B58}"/>
                  </a:ext>
                </a:extLst>
              </p14:cNvPr>
              <p14:cNvContentPartPr/>
              <p14:nvPr/>
            </p14:nvContentPartPr>
            <p14:xfrm>
              <a:off x="5426023" y="2065577"/>
              <a:ext cx="1218960" cy="37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AA3995-92D7-ADC4-7CB5-B3CF1CD43B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2383" y="1957937"/>
                <a:ext cx="1326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73CE24-554F-C42D-1B70-128464EA02D7}"/>
                  </a:ext>
                </a:extLst>
              </p14:cNvPr>
              <p14:cNvContentPartPr/>
              <p14:nvPr/>
            </p14:nvContentPartPr>
            <p14:xfrm>
              <a:off x="8390263" y="2026697"/>
              <a:ext cx="1587240" cy="5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73CE24-554F-C42D-1B70-128464EA02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36623" y="1918697"/>
                <a:ext cx="1694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04EC6D-9F93-783B-EA6A-4B24CF2A12DB}"/>
                  </a:ext>
                </a:extLst>
              </p14:cNvPr>
              <p14:cNvContentPartPr/>
              <p14:nvPr/>
            </p14:nvContentPartPr>
            <p14:xfrm>
              <a:off x="1977223" y="2050457"/>
              <a:ext cx="1826640" cy="46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04EC6D-9F93-783B-EA6A-4B24CF2A12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3223" y="1942457"/>
                <a:ext cx="1934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9873EC8-4A54-6026-A79F-6BAA9B76AC70}"/>
                  </a:ext>
                </a:extLst>
              </p14:cNvPr>
              <p14:cNvContentPartPr/>
              <p14:nvPr/>
            </p14:nvContentPartPr>
            <p14:xfrm>
              <a:off x="5041543" y="2461937"/>
              <a:ext cx="1881720" cy="65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9873EC8-4A54-6026-A79F-6BAA9B76AC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87543" y="2353937"/>
                <a:ext cx="1989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AC7509-9B0F-E80E-0A44-CEE6340BC8E5}"/>
                  </a:ext>
                </a:extLst>
              </p14:cNvPr>
              <p14:cNvContentPartPr/>
              <p14:nvPr/>
            </p14:nvContentPartPr>
            <p14:xfrm>
              <a:off x="5048383" y="2817617"/>
              <a:ext cx="1955520" cy="41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AC7509-9B0F-E80E-0A44-CEE6340BC8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94743" y="2709617"/>
                <a:ext cx="2063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B2F6F0-89DF-A929-A8C1-D0015B988229}"/>
                  </a:ext>
                </a:extLst>
              </p14:cNvPr>
              <p14:cNvContentPartPr/>
              <p14:nvPr/>
            </p14:nvContentPartPr>
            <p14:xfrm>
              <a:off x="8144023" y="2807537"/>
              <a:ext cx="2178720" cy="56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B2F6F0-89DF-A929-A8C1-D0015B9882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90023" y="2699897"/>
                <a:ext cx="2286360" cy="2725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C7A8F1-2015-0273-5726-EB4E13C925D9}"/>
              </a:ext>
            </a:extLst>
          </p:cNvPr>
          <p:cNvSpPr txBox="1"/>
          <p:nvPr/>
        </p:nvSpPr>
        <p:spPr>
          <a:xfrm>
            <a:off x="6035503" y="32443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euesd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7C3CFB-0F36-3DBD-06DA-779BC18E8D37}"/>
              </a:ext>
            </a:extLst>
          </p:cNvPr>
          <p:cNvGrpSpPr/>
          <p:nvPr/>
        </p:nvGrpSpPr>
        <p:grpSpPr>
          <a:xfrm>
            <a:off x="1480783" y="2038937"/>
            <a:ext cx="501480" cy="264600"/>
            <a:chOff x="1480783" y="2038937"/>
            <a:chExt cx="50148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0A6DCC-C2F6-ADD3-4E7D-B8266EB9E4B2}"/>
                    </a:ext>
                  </a:extLst>
                </p14:cNvPr>
                <p14:cNvContentPartPr/>
                <p14:nvPr/>
              </p14:nvContentPartPr>
              <p14:xfrm>
                <a:off x="1480783" y="2038937"/>
                <a:ext cx="50148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0A6DCC-C2F6-ADD3-4E7D-B8266EB9E4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74663" y="2032817"/>
                  <a:ext cx="513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9EA3C5-5A36-DFC3-F7B4-1795A629881A}"/>
                    </a:ext>
                  </a:extLst>
                </p14:cNvPr>
                <p14:cNvContentPartPr/>
                <p14:nvPr/>
              </p14:nvContentPartPr>
              <p14:xfrm>
                <a:off x="1930783" y="2105537"/>
                <a:ext cx="4896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9EA3C5-5A36-DFC3-F7B4-1795A629881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24663" y="2099417"/>
                  <a:ext cx="6120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F0C8C8-9E7A-C8B6-671E-0EBBCA1B4A95}"/>
              </a:ext>
            </a:extLst>
          </p:cNvPr>
          <p:cNvGrpSpPr/>
          <p:nvPr/>
        </p:nvGrpSpPr>
        <p:grpSpPr>
          <a:xfrm>
            <a:off x="6048463" y="3080417"/>
            <a:ext cx="213480" cy="234720"/>
            <a:chOff x="6048463" y="3080417"/>
            <a:chExt cx="2134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D5D64A-F8FA-0EC8-6790-C82101748911}"/>
                    </a:ext>
                  </a:extLst>
                </p14:cNvPr>
                <p14:cNvContentPartPr/>
                <p14:nvPr/>
              </p14:nvContentPartPr>
              <p14:xfrm>
                <a:off x="6048463" y="3080417"/>
                <a:ext cx="188280" cy="23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D5D64A-F8FA-0EC8-6790-C821017489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42343" y="3074297"/>
                  <a:ext cx="200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F5C536-5433-1A6E-5876-9E4954B78346}"/>
                    </a:ext>
                  </a:extLst>
                </p14:cNvPr>
                <p14:cNvContentPartPr/>
                <p14:nvPr/>
              </p14:nvContentPartPr>
              <p14:xfrm>
                <a:off x="6059983" y="3087617"/>
                <a:ext cx="2019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F5C536-5433-1A6E-5876-9E4954B783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53863" y="3081497"/>
                  <a:ext cx="2142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58FEAF-D5C3-2C9D-31E3-99D52F3D2F19}"/>
              </a:ext>
            </a:extLst>
          </p:cNvPr>
          <p:cNvGrpSpPr/>
          <p:nvPr/>
        </p:nvGrpSpPr>
        <p:grpSpPr>
          <a:xfrm>
            <a:off x="6998503" y="1950377"/>
            <a:ext cx="1308600" cy="1498320"/>
            <a:chOff x="6998503" y="1950377"/>
            <a:chExt cx="1308600" cy="149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C93FCA-E29D-7AAB-13CB-66F9B4468772}"/>
                    </a:ext>
                  </a:extLst>
                </p14:cNvPr>
                <p14:cNvContentPartPr/>
                <p14:nvPr/>
              </p14:nvContentPartPr>
              <p14:xfrm>
                <a:off x="7190743" y="3029657"/>
                <a:ext cx="877320" cy="41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C93FCA-E29D-7AAB-13CB-66F9B44687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84623" y="3023537"/>
                  <a:ext cx="889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162344-9D0F-F5CC-A330-8917807F4DE6}"/>
                    </a:ext>
                  </a:extLst>
                </p14:cNvPr>
                <p14:cNvContentPartPr/>
                <p14:nvPr/>
              </p14:nvContentPartPr>
              <p14:xfrm>
                <a:off x="8068423" y="3029657"/>
                <a:ext cx="360" cy="15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162344-9D0F-F5CC-A330-8917807F4D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62303" y="3023537"/>
                  <a:ext cx="12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AC2038-7BB2-8831-9C8E-0C485CFBEF42}"/>
                    </a:ext>
                  </a:extLst>
                </p14:cNvPr>
                <p14:cNvContentPartPr/>
                <p14:nvPr/>
              </p14:nvContentPartPr>
              <p14:xfrm>
                <a:off x="6998503" y="1950377"/>
                <a:ext cx="1295640" cy="1388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AC2038-7BB2-8831-9C8E-0C485CFBEF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92383" y="1944257"/>
                  <a:ext cx="1307880" cy="14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7784E4-A5F3-D1C0-7C2B-31A5BB42D2A3}"/>
                    </a:ext>
                  </a:extLst>
                </p14:cNvPr>
                <p14:cNvContentPartPr/>
                <p14:nvPr/>
              </p14:nvContentPartPr>
              <p14:xfrm>
                <a:off x="8299903" y="2012657"/>
                <a:ext cx="7200" cy="13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7784E4-A5F3-D1C0-7C2B-31A5BB42D2A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93783" y="2006537"/>
                  <a:ext cx="19440" cy="14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378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167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Yoshii, Yutaro</dc:creator>
  <cp:lastModifiedBy>Yoshii, Yutaro</cp:lastModifiedBy>
  <cp:revision>2</cp:revision>
  <dcterms:created xsi:type="dcterms:W3CDTF">2024-03-12T08:06:55Z</dcterms:created>
  <dcterms:modified xsi:type="dcterms:W3CDTF">2024-04-30T18:26:07Z</dcterms:modified>
</cp:coreProperties>
</file>