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96" r:id="rId6"/>
    <p:sldId id="295" r:id="rId7"/>
    <p:sldId id="297" r:id="rId8"/>
    <p:sldId id="298" r:id="rId9"/>
    <p:sldId id="286" r:id="rId10"/>
    <p:sldId id="285" r:id="rId11"/>
    <p:sldId id="299" r:id="rId12"/>
    <p:sldId id="261" r:id="rId13"/>
    <p:sldId id="300" r:id="rId14"/>
    <p:sldId id="301" r:id="rId15"/>
    <p:sldId id="302" r:id="rId16"/>
    <p:sldId id="306" r:id="rId17"/>
    <p:sldId id="292" r:id="rId18"/>
    <p:sldId id="264" r:id="rId19"/>
    <p:sldId id="293" r:id="rId20"/>
    <p:sldId id="294" r:id="rId21"/>
    <p:sldId id="305" r:id="rId22"/>
    <p:sldId id="304" r:id="rId23"/>
    <p:sldId id="274" r:id="rId24"/>
    <p:sldId id="270" r:id="rId2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8EB58-233E-490E-A2DB-DB14B42FDEB9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A1354-EFD9-443F-B509-FD9A9ECE37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F8909-8CF7-49BF-AF1D-F04E343D21AB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E99DD-1713-4DBB-9B09-9724375809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E860-A04D-4FC2-8429-D7D7F87C485E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07C9D-E10C-465C-9BF9-8F146A462A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7BD77-36CD-48DB-AEF8-0DE8593610B9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637CF-31AA-41D5-B3CF-8BA72D1878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AFEC-4551-40B0-BE3E-2A3E984FA843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0579-DC5C-4B65-B048-C48C93C6E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9F90-E54A-4A0D-BCAF-6183AED5C21E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4DAF-446C-4FCF-9ED3-B59675CB5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F71F6-3AB9-4899-A7EF-72B05E3E1DF8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A750-EC3A-40AB-BAEB-5CCCED7F51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4CA1-7E82-4E41-93E2-6AC6FCAB6EBD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880A-CE59-426B-9820-6A2EF8A84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7C939-B74F-4902-9D88-A44E64854DDC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7ACD-E2F0-4BF9-9322-757F3C1D7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BA3-5F5F-432B-8B9F-A8703FCCBAC8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249D-01FB-4FED-A0F2-F29C5288B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9F057-0CD2-4959-A4CA-A50E2B79CBF5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63287-195A-4982-A731-3D32BC0CA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997E65-A451-4E1B-8495-5008E2D056C5}" type="datetimeFigureOut">
              <a:rPr lang="zh-CN" altLang="en-US"/>
              <a:pPr>
                <a:defRPr/>
              </a:pPr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8447DB-A44F-4988-A91D-232A49C43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144463" y="1692275"/>
            <a:ext cx="88201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提出的新方法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Partition the chip into blocks.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among blocks.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253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Example of block I (threshold is 3)</a:t>
            </a:r>
          </a:p>
        </p:txBody>
      </p:sp>
      <p:pic>
        <p:nvPicPr>
          <p:cNvPr id="23556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8775"/>
            <a:ext cx="7843838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4578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Unmatched cores maybe match between blocks.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Collect unmatched cores.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4579" name="Picture 5" descr="tu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2251075"/>
            <a:ext cx="4340225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number of unmatched cores maybe very large.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If there is little unmatched cores, match those directly.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Else partition again using a minimum cut algorithm.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4" name="Picture 18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725" y="2563813"/>
            <a:ext cx="28432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9" descr="t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2541588"/>
            <a:ext cx="288925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650875" y="1217613"/>
            <a:ext cx="8383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Match inside each part.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8" name="Picture 9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352675"/>
            <a:ext cx="28432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tu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838" y="2003425"/>
            <a:ext cx="2946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Use DVFS to the last unmatched cores.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7651" name="Picture 6" descr="DVFSla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438" y="2065338"/>
            <a:ext cx="66167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power profile is redistributed.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8675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00388"/>
            <a:ext cx="49990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part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0088" y="2176463"/>
            <a:ext cx="2906712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Experimental setup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31746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32770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33794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34818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025" y="3779838"/>
            <a:ext cx="2873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6389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交换任务</a:t>
            </a:r>
          </a:p>
        </p:txBody>
      </p:sp>
      <p:pic>
        <p:nvPicPr>
          <p:cNvPr id="17413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882650" y="607853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调整功耗分布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8442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1095375" y="46259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宋体" charset="-122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19459" name="Picture 14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538" y="4891088"/>
            <a:ext cx="1582737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5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838" y="2957513"/>
            <a:ext cx="1563687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 descr="matc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1938" y="2655888"/>
            <a:ext cx="32004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有一个问题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20484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Hierarchical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740</Words>
  <Application>Microsoft Office PowerPoint</Application>
  <PresentationFormat>全屏显示(4:3)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Calibri</vt:lpstr>
      <vt:lpstr>宋体</vt:lpstr>
      <vt:lpstr>Arial</vt:lpstr>
      <vt:lpstr>Wingdings</vt:lpstr>
      <vt:lpstr>MS PGothic</vt:lpstr>
      <vt:lpstr>Times New Roman</vt:lpstr>
      <vt:lpstr>Office 主题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提出的新方法</vt:lpstr>
      <vt:lpstr>提出的新方法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159</cp:revision>
  <dcterms:created xsi:type="dcterms:W3CDTF">2013-09-22T07:52:59Z</dcterms:created>
  <dcterms:modified xsi:type="dcterms:W3CDTF">2016-04-29T06:58:01Z</dcterms:modified>
</cp:coreProperties>
</file>