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308" r:id="rId9"/>
    <p:sldId id="298" r:id="rId10"/>
    <p:sldId id="285" r:id="rId11"/>
    <p:sldId id="299" r:id="rId12"/>
    <p:sldId id="261" r:id="rId13"/>
    <p:sldId id="300" r:id="rId14"/>
    <p:sldId id="302" r:id="rId15"/>
    <p:sldId id="306" r:id="rId16"/>
    <p:sldId id="264" r:id="rId17"/>
    <p:sldId id="293" r:id="rId18"/>
    <p:sldId id="294" r:id="rId19"/>
    <p:sldId id="305" r:id="rId20"/>
    <p:sldId id="304" r:id="rId21"/>
    <p:sldId id="274" r:id="rId22"/>
    <p:sldId id="270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73" autoAdjust="0"/>
  </p:normalViewPr>
  <p:slideViewPr>
    <p:cSldViewPr snapToGrid="0" snapToObjects="1"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CCFB-0B5F-4653-A5ED-541F89827356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1CD5-05FB-453A-A00D-E026D5735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DE59-BD49-48A8-BBEB-C89DB5149974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0854-4D4B-4235-9D15-14E8AB46D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0C5BB-484A-4161-A0B4-75E06290DDCE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7C33B-20D9-4C89-9D7D-F0511F605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42A4-99E4-4196-9B74-5A7C5F761629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37C7-1AD8-47D9-B63C-E45314C89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5688-A893-4F54-9822-21A0A82FF07D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DCD2-FE8D-4CF6-B204-FEDE36815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CB9FC-25C9-4627-A54F-897F33D21BB4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2FDB-DE5B-43F4-9476-7C7482455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2CDD9-7856-4A6A-BE05-0A6078AE8B86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5305-C4A4-4DBA-82A5-BCE8FC92FA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B38AE-8C02-442E-B667-0A7B5BDEE1DB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165A8-630C-4DDA-BBC0-08F307A2D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5D60-1507-4016-9783-F9E75A642F89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E76E-9BD1-4B3A-AE40-E9C95B0BA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75975-28C5-4D6D-BF6D-83C8E38248CA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0014-66D8-4204-9F56-874D3CD037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5B7D7-002E-41A1-AA53-80583133E547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A705-0697-449E-A3D2-5EB01DB0F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8C6E05-2EDD-4FA5-BBFF-9645B222D440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70F0A1-CE9B-4897-B903-8CD40AC9A2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4301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块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的例子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4036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62175"/>
            <a:ext cx="7470775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没有匹配上的核可能在其他块可以匹配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5059" name="Picture 5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362200"/>
            <a:ext cx="44751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否则用最小割算法将其划分，每部分内部匹配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2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6084" name="Picture 7" descr="part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86025"/>
            <a:ext cx="26892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8" descr="parti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2419350"/>
            <a:ext cx="26797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7106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7107" name="Picture 5" descr="lastDV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992313"/>
            <a:ext cx="6742113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8131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90938"/>
            <a:ext cx="46720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8" descr="last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988" y="2176463"/>
            <a:ext cx="281781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50178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50183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50184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50185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51202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52226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25" y="2852738"/>
            <a:ext cx="487997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53250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5365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交换任务</a:t>
            </a:r>
          </a:p>
        </p:txBody>
      </p:sp>
      <p:pic>
        <p:nvPicPr>
          <p:cNvPr id="16389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0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911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12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p:oleObj spid="_x0000_s37901" name="Equation" r:id="rId4" imgW="139680" imgH="164880" progId="Equation.DSMT4">
              <p:embed/>
            </p:oleObj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p:oleObj spid="_x0000_s37902" name="Equation" r:id="rId5" imgW="139680" imgH="164880" progId="Equation.DSMT4">
              <p:embed/>
            </p:oleObj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p:oleObj spid="_x0000_s37903" name="Equation" r:id="rId6" imgW="152280" imgH="164880" progId="Equation.DSMT4">
              <p:embed/>
            </p:oleObj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p:oleObj spid="_x0000_s37906" name="Equation" r:id="rId7" imgW="152280" imgH="164880" progId="Equation.DSMT4">
              <p:embed/>
            </p:oleObj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p:oleObj spid="_x0000_s37907" name="Equation" r:id="rId8" imgW="190440" imgH="228600" progId="Equation.DSMT4">
              <p:embed/>
            </p:oleObj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p:oleObj spid="_x0000_s37908" name="Equation" r:id="rId9" imgW="139680" imgH="164880" progId="Equation.DSMT4">
              <p:embed/>
            </p:oleObj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p:oleObj spid="_x0000_s37909" name="Equation" r:id="rId10" imgW="1396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V="1">
            <a:off x="2987675" y="3611563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0"/>
          <p:cNvSpPr>
            <a:spLocks noChangeShapeType="1"/>
          </p:cNvSpPr>
          <p:nvPr/>
        </p:nvSpPr>
        <p:spPr bwMode="auto">
          <a:xfrm rot="10800000" flipV="1">
            <a:off x="4318000" y="5734050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4270375" y="5219700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6053138" y="30813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6854825" y="52911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4737100"/>
            <a:ext cx="1055688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96925" y="579278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调整控制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8924" name="Picture 15" descr="tu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913" y="2773363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6" descr="tu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4787900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1095375" y="43259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  <p:pic>
        <p:nvPicPr>
          <p:cNvPr id="38928" name="Picture 16" descr="p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2625725"/>
            <a:ext cx="1563688" cy="1552575"/>
          </a:xfrm>
          <a:prstGeom prst="rect">
            <a:avLst/>
          </a:prstGeom>
          <a:noFill/>
        </p:spPr>
      </p:pic>
      <p:pic>
        <p:nvPicPr>
          <p:cNvPr id="38929" name="Picture 17" descr="pow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1438" y="4578350"/>
            <a:ext cx="1630362" cy="1619250"/>
          </a:xfrm>
          <a:prstGeom prst="rect">
            <a:avLst/>
          </a:prstGeom>
          <a:noFill/>
        </p:spPr>
      </p:pic>
      <p:sp>
        <p:nvSpPr>
          <p:cNvPr id="38930" name="Text Box 15"/>
          <p:cNvSpPr txBox="1">
            <a:spLocks noChangeArrowheads="1"/>
          </p:cNvSpPr>
          <p:nvPr/>
        </p:nvSpPr>
        <p:spPr bwMode="auto">
          <a:xfrm>
            <a:off x="2592388" y="6419850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新的动态温度管理方法流程</a:t>
            </a:r>
            <a:endParaRPr lang="en-US" altLang="zh-CN" sz="2400" smtClean="0">
              <a:solidFill>
                <a:schemeClr val="tx2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40963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3438525" y="6372225"/>
            <a:ext cx="270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4</a:t>
            </a:r>
            <a:r>
              <a:rPr lang="zh-CN" altLang="en-US"/>
              <a:t>核匹配示例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41988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6393</TotalTime>
  <Words>926</Words>
  <Application>Microsoft Office PowerPoint</Application>
  <PresentationFormat>全屏显示(4:3)</PresentationFormat>
  <Paragraphs>112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宋体</vt:lpstr>
      <vt:lpstr>Arial</vt:lpstr>
      <vt:lpstr>MS PGothic</vt:lpstr>
      <vt:lpstr>Times New Roman</vt:lpstr>
      <vt:lpstr>Wingdings</vt:lpstr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提出的新方法</vt:lpstr>
      <vt:lpstr>提出的新方法</vt:lpstr>
      <vt:lpstr>提出的新方法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164</cp:revision>
  <dcterms:created xsi:type="dcterms:W3CDTF">2013-09-22T07:52:59Z</dcterms:created>
  <dcterms:modified xsi:type="dcterms:W3CDTF">2016-05-06T08:19:35Z</dcterms:modified>
</cp:coreProperties>
</file>