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298" r:id="rId9"/>
    <p:sldId id="285" r:id="rId10"/>
    <p:sldId id="299" r:id="rId11"/>
    <p:sldId id="261" r:id="rId12"/>
    <p:sldId id="300" r:id="rId13"/>
    <p:sldId id="301" r:id="rId14"/>
    <p:sldId id="302" r:id="rId15"/>
    <p:sldId id="306" r:id="rId16"/>
    <p:sldId id="264" r:id="rId17"/>
    <p:sldId id="293" r:id="rId18"/>
    <p:sldId id="294" r:id="rId19"/>
    <p:sldId id="305" r:id="rId20"/>
    <p:sldId id="304" r:id="rId21"/>
    <p:sldId id="274" r:id="rId22"/>
    <p:sldId id="270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4ACB-1C7D-4E61-863C-48322B7E1A52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FCFDD-A685-48D4-B5A9-93E1813D73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9472-2616-4144-B127-025AC9047FF2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6BB0-C1EF-482F-9517-4CEC5DBF6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BAA6-B4F0-45F0-9CE7-08C5152C7F7E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54321-9FE2-46B9-9FE8-C56BE6535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46036-982D-45BD-A7BA-AE5084F02AE4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21AD-2CFF-423D-A4CB-DF179AFFF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6D61-C60A-4DEB-A7BB-E6963A98C885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2CD9-2BA1-437E-8BB0-0233B1833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D33F-C0C0-45E3-8E1C-C267A4D65ED3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DF3CD-E740-4B52-9B0A-09B62686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B85F-0357-4282-A6E9-E7FCC27D1695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B147-E8D5-4983-B99F-72C4762E51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B98F-2E58-40F6-9A3A-32C36DE9013C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9B170-0A14-4CFB-818F-DB6151023C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894E-5BDA-413E-9170-5C236E54FF80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1CCDD-6B53-490F-8118-F088D0E72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3D07-1C43-47A8-BEE0-6F4ADEF8C8A0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795E-2915-46D5-99CB-1D4500E1F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0EB9-29E9-4F53-B06F-80EF47C0B023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3F12-B29B-4C29-A5F5-DF452B3E4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99D896-4ABA-4944-9FB9-1BD4B48C2D62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343EBC-DFFD-4F90-AC18-0350D27661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Example of block I (threshold is 3)</a:t>
            </a:r>
          </a:p>
        </p:txBody>
      </p:sp>
      <p:pic>
        <p:nvPicPr>
          <p:cNvPr id="23556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628775"/>
            <a:ext cx="7843837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没有匹配上的核可能在块间可以匹配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4579" name="Picture 5" descr="tu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2251075"/>
            <a:ext cx="4340225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4" name="Picture 18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725" y="2563813"/>
            <a:ext cx="28432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9" descr="t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2541588"/>
            <a:ext cx="288925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650875" y="1217613"/>
            <a:ext cx="8383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每部分内部匹配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8" name="Picture 9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352675"/>
            <a:ext cx="28432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tu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838" y="2003425"/>
            <a:ext cx="2946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27651" name="Picture 6" descr="DVFSla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438" y="2065338"/>
            <a:ext cx="66167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8675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00388"/>
            <a:ext cx="49990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part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0088" y="2176463"/>
            <a:ext cx="2906712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31746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32770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33794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025" y="3779838"/>
            <a:ext cx="2873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34818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6389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交换任务</a:t>
            </a:r>
          </a:p>
        </p:txBody>
      </p:sp>
      <p:pic>
        <p:nvPicPr>
          <p:cNvPr id="17413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00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</p:spPr>
      </p:pic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p:oleObj spid="_x0000_s3790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p:oleObj spid="_x0000_s37902" name="Equation" r:id="rId5" imgW="139680" imgH="164880" progId="Equation.DSMT4">
              <p:embed/>
            </p:oleObj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p:oleObj spid="_x0000_s37903" name="Equation" r:id="rId6" imgW="152280" imgH="164880" progId="Equation.DSMT4">
              <p:embed/>
            </p:oleObj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p:oleObj spid="_x0000_s37906" name="Equation" r:id="rId7" imgW="152280" imgH="164880" progId="Equation.DSMT4">
              <p:embed/>
            </p:oleObj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p:oleObj spid="_x0000_s37907" name="Equation" r:id="rId8" imgW="190440" imgH="228600" progId="Equation.DSMT4">
              <p:embed/>
            </p:oleObj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p:oleObj spid="_x0000_s37908" name="Equation" r:id="rId9" imgW="139680" imgH="164880" progId="Equation.DSMT4">
              <p:embed/>
            </p:oleObj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p:oleObj spid="_x0000_s37909" name="Equation" r:id="rId10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882650" y="607853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调整功耗分布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8442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1095375" y="46259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宋体" charset="-122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194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</p:spPr>
      </p:pic>
      <p:pic>
        <p:nvPicPr>
          <p:cNvPr id="194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194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20484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2253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906</Words>
  <Application>Microsoft Office PowerPoint</Application>
  <PresentationFormat>全屏显示(4:3)</PresentationFormat>
  <Paragraphs>111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宋体</vt:lpstr>
      <vt:lpstr>Arial</vt:lpstr>
      <vt:lpstr>Wingdings</vt:lpstr>
      <vt:lpstr>MS PGothic</vt:lpstr>
      <vt:lpstr>Times New Roman</vt:lpstr>
      <vt:lpstr>Office 主题</vt:lpstr>
      <vt:lpstr>MathType 6.0 Equation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提出的新方法</vt:lpstr>
      <vt:lpstr>提出的新方法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161</cp:revision>
  <dcterms:created xsi:type="dcterms:W3CDTF">2013-09-22T07:52:59Z</dcterms:created>
  <dcterms:modified xsi:type="dcterms:W3CDTF">2016-05-05T07:58:35Z</dcterms:modified>
</cp:coreProperties>
</file>